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6" r:id="rId5"/>
    <p:sldId id="258" r:id="rId6"/>
    <p:sldId id="365" r:id="rId7"/>
    <p:sldId id="263" r:id="rId8"/>
    <p:sldId id="379" r:id="rId9"/>
    <p:sldId id="369" r:id="rId10"/>
    <p:sldId id="382" r:id="rId11"/>
    <p:sldId id="384" r:id="rId12"/>
    <p:sldId id="387" r:id="rId13"/>
    <p:sldId id="391" r:id="rId14"/>
    <p:sldId id="390" r:id="rId15"/>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5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9FFEB2C-C121-44DD-B0F3-DA0F7FF009B5}" type="datetimeFigureOut">
              <a:rPr lang="en-GB" smtClean="0"/>
              <a:t>22/02/2023</a:t>
            </a:fld>
            <a:endParaRPr lang="en-GB"/>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452DFC6-1366-4279-859C-176D0773FEF2}" type="slidenum">
              <a:rPr lang="en-GB" smtClean="0"/>
              <a:t>‹#›</a:t>
            </a:fld>
            <a:endParaRPr lang="en-GB"/>
          </a:p>
        </p:txBody>
      </p:sp>
    </p:spTree>
    <p:extLst>
      <p:ext uri="{BB962C8B-B14F-4D97-AF65-F5344CB8AC3E}">
        <p14:creationId xmlns:p14="http://schemas.microsoft.com/office/powerpoint/2010/main" val="374659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52DFC6-1366-4279-859C-176D0773FEF2}" type="slidenum">
              <a:rPr lang="en-GB" smtClean="0"/>
              <a:t>1</a:t>
            </a:fld>
            <a:endParaRPr lang="en-GB"/>
          </a:p>
        </p:txBody>
      </p:sp>
    </p:spTree>
    <p:extLst>
      <p:ext uri="{BB962C8B-B14F-4D97-AF65-F5344CB8AC3E}">
        <p14:creationId xmlns:p14="http://schemas.microsoft.com/office/powerpoint/2010/main" val="2206665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52DFC6-1366-4279-859C-176D0773FEF2}" type="slidenum">
              <a:rPr lang="en-GB" smtClean="0"/>
              <a:t>3</a:t>
            </a:fld>
            <a:endParaRPr lang="en-GB"/>
          </a:p>
        </p:txBody>
      </p:sp>
    </p:spTree>
    <p:extLst>
      <p:ext uri="{BB962C8B-B14F-4D97-AF65-F5344CB8AC3E}">
        <p14:creationId xmlns:p14="http://schemas.microsoft.com/office/powerpoint/2010/main" val="19647351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jpe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2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25.png"/><Relationship Id="rId4" Type="http://schemas.openxmlformats.org/officeDocument/2006/relationships/image" Target="../media/image3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jpe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2.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3.pn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7.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9.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0.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2.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41.png"/><Relationship Id="rId2" Type="http://schemas.openxmlformats.org/officeDocument/2006/relationships/image" Target="../media/image54.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3.png"/><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41.png"/><Relationship Id="rId2" Type="http://schemas.openxmlformats.org/officeDocument/2006/relationships/image" Target="../media/image55.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3.png"/><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6.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7.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8.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3.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6A12C465-67C4-4B8B-B76D-C57BD01893AD}"/>
              </a:ext>
            </a:extLst>
          </p:cNvPr>
          <p:cNvSpPr>
            <a:spLocks noGrp="1"/>
          </p:cNvSpPr>
          <p:nvPr>
            <p:ph type="subTitle" idx="1" hasCustomPrompt="1"/>
          </p:nvPr>
        </p:nvSpPr>
        <p:spPr>
          <a:xfrm>
            <a:off x="314330" y="5784850"/>
            <a:ext cx="4441825" cy="673100"/>
          </a:xfrm>
          <a:prstGeom prst="rect">
            <a:avLst/>
          </a:prstGeom>
        </p:spPr>
        <p:txBody>
          <a:bodyPr anchor="ctr"/>
          <a:lstStyle>
            <a:lvl1pPr marL="0" indent="0" algn="l">
              <a:buFont typeface="Arial" panose="020B0604020202020204" pitchFamily="34" charset="0"/>
              <a:buNone/>
              <a:defRPr sz="1800">
                <a:solidFill>
                  <a:schemeClr val="tx1"/>
                </a:solidFill>
              </a:defRPr>
            </a:lvl1pPr>
            <a:lvl2pPr marL="457193" indent="0" algn="ctr">
              <a:buNone/>
              <a:defRPr sz="2000"/>
            </a:lvl2pPr>
            <a:lvl3pPr marL="914387" indent="0" algn="ctr">
              <a:buNone/>
              <a:defRPr sz="1800"/>
            </a:lvl3pPr>
            <a:lvl4pPr marL="1371581" indent="0" algn="ctr">
              <a:buNone/>
              <a:defRPr sz="1600"/>
            </a:lvl4pPr>
            <a:lvl5pPr marL="1828771" indent="0" algn="ctr">
              <a:buNone/>
              <a:defRPr sz="1600"/>
            </a:lvl5pPr>
            <a:lvl6pPr marL="2285966" indent="0" algn="ctr">
              <a:buNone/>
              <a:defRPr sz="1600"/>
            </a:lvl6pPr>
            <a:lvl7pPr marL="2743159" indent="0" algn="ctr">
              <a:buNone/>
              <a:defRPr sz="1600"/>
            </a:lvl7pPr>
            <a:lvl8pPr marL="3200354" indent="0" algn="ctr">
              <a:buNone/>
              <a:defRPr sz="1600"/>
            </a:lvl8pPr>
            <a:lvl9pPr marL="3657545" indent="0" algn="ctr">
              <a:buNone/>
              <a:defRPr sz="1600"/>
            </a:lvl9pPr>
          </a:lstStyle>
          <a:p>
            <a:r>
              <a:rPr lang="en-US"/>
              <a:t>YYYY - YYYY</a:t>
            </a:r>
          </a:p>
        </p:txBody>
      </p:sp>
      <p:sp>
        <p:nvSpPr>
          <p:cNvPr id="10" name="Picture Placeholder 7">
            <a:extLst>
              <a:ext uri="{FF2B5EF4-FFF2-40B4-BE49-F238E27FC236}">
                <a16:creationId xmlns:a16="http://schemas.microsoft.com/office/drawing/2014/main" id="{0C4EEE89-476D-40CA-BD29-F2D9FED70A57}"/>
              </a:ext>
            </a:extLst>
          </p:cNvPr>
          <p:cNvSpPr>
            <a:spLocks noGrp="1"/>
          </p:cNvSpPr>
          <p:nvPr>
            <p:ph type="pic" sz="quarter" idx="10" hasCustomPrompt="1"/>
          </p:nvPr>
        </p:nvSpPr>
        <p:spPr>
          <a:xfrm>
            <a:off x="7057904" y="5943600"/>
            <a:ext cx="511175" cy="514350"/>
          </a:xfrm>
          <a:prstGeom prst="rect">
            <a:avLst/>
          </a:prstGeom>
        </p:spPr>
        <p:txBody>
          <a:bodyPr anchor="ctr">
            <a:normAutofit/>
          </a:bodyPr>
          <a:lstStyle>
            <a:lvl1pPr algn="ctr">
              <a:defRPr sz="1200">
                <a:solidFill>
                  <a:schemeClr val="bg1"/>
                </a:solidFill>
              </a:defRPr>
            </a:lvl1pPr>
          </a:lstStyle>
          <a:p>
            <a:r>
              <a:rPr lang="en-GB"/>
              <a:t>Club logo</a:t>
            </a:r>
          </a:p>
        </p:txBody>
      </p:sp>
      <p:sp>
        <p:nvSpPr>
          <p:cNvPr id="11" name="Text Placeholder 11">
            <a:extLst>
              <a:ext uri="{FF2B5EF4-FFF2-40B4-BE49-F238E27FC236}">
                <a16:creationId xmlns:a16="http://schemas.microsoft.com/office/drawing/2014/main" id="{7E36B75C-8B46-41F2-8DE7-AC4D01C180EF}"/>
              </a:ext>
            </a:extLst>
          </p:cNvPr>
          <p:cNvSpPr>
            <a:spLocks noGrp="1"/>
          </p:cNvSpPr>
          <p:nvPr>
            <p:ph type="body" sz="quarter" idx="11" hasCustomPrompt="1"/>
          </p:nvPr>
        </p:nvSpPr>
        <p:spPr>
          <a:xfrm>
            <a:off x="298450" y="342900"/>
            <a:ext cx="4654549" cy="730250"/>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CLUB’S NAME HERE</a:t>
            </a:r>
          </a:p>
        </p:txBody>
      </p:sp>
    </p:spTree>
    <p:extLst>
      <p:ext uri="{BB962C8B-B14F-4D97-AF65-F5344CB8AC3E}">
        <p14:creationId xmlns:p14="http://schemas.microsoft.com/office/powerpoint/2010/main" val="757709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FE2CF960-5A90-4C2E-84F8-0E661552C73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591" b="72900"/>
          <a:stretch/>
        </p:blipFill>
        <p:spPr>
          <a:xfrm>
            <a:off x="0" y="0"/>
            <a:ext cx="6590805" cy="1858488"/>
          </a:xfrm>
          <a:prstGeom prst="rect">
            <a:avLst/>
          </a:prstGeom>
        </p:spPr>
      </p:pic>
      <p:sp>
        <p:nvSpPr>
          <p:cNvPr id="8" name="Text Placeholder 11">
            <a:extLst>
              <a:ext uri="{FF2B5EF4-FFF2-40B4-BE49-F238E27FC236}">
                <a16:creationId xmlns:a16="http://schemas.microsoft.com/office/drawing/2014/main" id="{A9A28677-BE9D-4C5A-B3F4-E1005D5FEE96}"/>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10" name="Picture 9">
            <a:extLst>
              <a:ext uri="{FF2B5EF4-FFF2-40B4-BE49-F238E27FC236}">
                <a16:creationId xmlns:a16="http://schemas.microsoft.com/office/drawing/2014/main" id="{A4AABD7F-7D94-48B1-BEC7-F583CD8E3ABC}"/>
              </a:ext>
            </a:extLst>
          </p:cNvPr>
          <p:cNvPicPr>
            <a:picLocks noChangeAspect="1"/>
          </p:cNvPicPr>
          <p:nvPr userDrawn="1"/>
        </p:nvPicPr>
        <p:blipFill>
          <a:blip r:embed="rId3"/>
          <a:srcRect/>
          <a:stretch/>
        </p:blipFill>
        <p:spPr>
          <a:xfrm>
            <a:off x="8979906" y="319143"/>
            <a:ext cx="618305" cy="618305"/>
          </a:xfrm>
          <a:prstGeom prst="rect">
            <a:avLst/>
          </a:prstGeom>
        </p:spPr>
      </p:pic>
      <p:pic>
        <p:nvPicPr>
          <p:cNvPr id="6" name="Picture 5" descr="Shape&#10;&#10;Description automatically generated">
            <a:extLst>
              <a:ext uri="{FF2B5EF4-FFF2-40B4-BE49-F238E27FC236}">
                <a16:creationId xmlns:a16="http://schemas.microsoft.com/office/drawing/2014/main" id="{D6A48B13-995B-4386-9B4D-4CC52FB3437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2036858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pic>
        <p:nvPicPr>
          <p:cNvPr id="8" name="Picture 7" descr="Shape, arrow&#10;&#10;Description automatically generated">
            <a:extLst>
              <a:ext uri="{FF2B5EF4-FFF2-40B4-BE49-F238E27FC236}">
                <a16:creationId xmlns:a16="http://schemas.microsoft.com/office/drawing/2014/main" id="{6939F733-D46C-4425-8916-03E55069BF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080F0C36-FD01-40F1-887B-8E71E9C2693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3631" b="86852"/>
          <a:stretch/>
        </p:blipFill>
        <p:spPr>
          <a:xfrm>
            <a:off x="-2303" y="78168"/>
            <a:ext cx="6623050" cy="823532"/>
          </a:xfrm>
          <a:prstGeom prst="rect">
            <a:avLst/>
          </a:prstGeom>
        </p:spPr>
      </p:pic>
      <p:pic>
        <p:nvPicPr>
          <p:cNvPr id="11" name="Picture 10">
            <a:extLst>
              <a:ext uri="{FF2B5EF4-FFF2-40B4-BE49-F238E27FC236}">
                <a16:creationId xmlns:a16="http://schemas.microsoft.com/office/drawing/2014/main" id="{06589A6F-ED16-4674-B411-C5E4DB7A6513}"/>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3" name="Picture 2" descr="Text, letter&#10;&#10;Description automatically generated">
            <a:extLst>
              <a:ext uri="{FF2B5EF4-FFF2-40B4-BE49-F238E27FC236}">
                <a16:creationId xmlns:a16="http://schemas.microsoft.com/office/drawing/2014/main" id="{D06C5147-5949-4979-A89D-03932FB3686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14892" r="40409" b="45801"/>
          <a:stretch/>
        </p:blipFill>
        <p:spPr>
          <a:xfrm>
            <a:off x="0" y="1021278"/>
            <a:ext cx="5658592" cy="2695699"/>
          </a:xfrm>
          <a:prstGeom prst="rect">
            <a:avLst/>
          </a:prstGeom>
        </p:spPr>
      </p:pic>
    </p:spTree>
    <p:extLst>
      <p:ext uri="{BB962C8B-B14F-4D97-AF65-F5344CB8AC3E}">
        <p14:creationId xmlns:p14="http://schemas.microsoft.com/office/powerpoint/2010/main" val="1550630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pic>
        <p:nvPicPr>
          <p:cNvPr id="7" name="Picture 6" descr="Graphical user interface&#10;&#10;Description automatically generated">
            <a:extLst>
              <a:ext uri="{FF2B5EF4-FFF2-40B4-BE49-F238E27FC236}">
                <a16:creationId xmlns:a16="http://schemas.microsoft.com/office/drawing/2014/main" id="{080F0C36-FD01-40F1-887B-8E71E9C269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631" b="86852"/>
          <a:stretch/>
        </p:blipFill>
        <p:spPr>
          <a:xfrm>
            <a:off x="-2303" y="78168"/>
            <a:ext cx="6623050" cy="823532"/>
          </a:xfrm>
          <a:prstGeom prst="rect">
            <a:avLst/>
          </a:prstGeom>
        </p:spPr>
      </p:pic>
      <p:pic>
        <p:nvPicPr>
          <p:cNvPr id="9" name="Picture 8">
            <a:extLst>
              <a:ext uri="{FF2B5EF4-FFF2-40B4-BE49-F238E27FC236}">
                <a16:creationId xmlns:a16="http://schemas.microsoft.com/office/drawing/2014/main" id="{0453A0B5-F17A-43BA-880F-5DFF214668CC}"/>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4" name="Picture 3" descr="Shape&#10;&#10;Description automatically generated">
            <a:extLst>
              <a:ext uri="{FF2B5EF4-FFF2-40B4-BE49-F238E27FC236}">
                <a16:creationId xmlns:a16="http://schemas.microsoft.com/office/drawing/2014/main" id="{1FE52EAC-9F1C-4E19-BA95-87316F2DE59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213047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453A0B5-F17A-43BA-880F-5DFF214668C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3" name="Picture 2" descr="Graphical user interface, text&#10;&#10;Description automatically generated with medium confidence">
            <a:extLst>
              <a:ext uri="{FF2B5EF4-FFF2-40B4-BE49-F238E27FC236}">
                <a16:creationId xmlns:a16="http://schemas.microsoft.com/office/drawing/2014/main" id="{A40D38C3-DEE0-46B1-8928-D2995FC1E32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5907" b="79740"/>
          <a:stretch/>
        </p:blipFill>
        <p:spPr>
          <a:xfrm>
            <a:off x="0" y="0"/>
            <a:ext cx="6086104" cy="1389413"/>
          </a:xfrm>
          <a:prstGeom prst="rect">
            <a:avLst/>
          </a:prstGeom>
        </p:spPr>
      </p:pic>
      <p:grpSp>
        <p:nvGrpSpPr>
          <p:cNvPr id="8" name="Group 7">
            <a:extLst>
              <a:ext uri="{FF2B5EF4-FFF2-40B4-BE49-F238E27FC236}">
                <a16:creationId xmlns:a16="http://schemas.microsoft.com/office/drawing/2014/main" id="{16FB0E7F-A22B-4DCC-A649-6C6183603A9B}"/>
              </a:ext>
            </a:extLst>
          </p:cNvPr>
          <p:cNvGrpSpPr/>
          <p:nvPr userDrawn="1"/>
        </p:nvGrpSpPr>
        <p:grpSpPr>
          <a:xfrm>
            <a:off x="298189" y="1389413"/>
            <a:ext cx="8917063" cy="4957948"/>
            <a:chOff x="298189" y="1389413"/>
            <a:chExt cx="8917063" cy="4957948"/>
          </a:xfrm>
        </p:grpSpPr>
        <p:pic>
          <p:nvPicPr>
            <p:cNvPr id="5" name="Picture 4" descr="A picture containing chart&#10;&#10;Description automatically generated">
              <a:extLst>
                <a:ext uri="{FF2B5EF4-FFF2-40B4-BE49-F238E27FC236}">
                  <a16:creationId xmlns:a16="http://schemas.microsoft.com/office/drawing/2014/main" id="{90D8A68F-55FB-49E0-8D04-82F8E13C944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972" t="22917" r="4156" b="5670"/>
            <a:stretch/>
          </p:blipFill>
          <p:spPr>
            <a:xfrm>
              <a:off x="298189" y="1389413"/>
              <a:ext cx="8704613" cy="4892633"/>
            </a:xfrm>
            <a:prstGeom prst="rect">
              <a:avLst/>
            </a:prstGeom>
          </p:spPr>
        </p:pic>
        <p:sp>
          <p:nvSpPr>
            <p:cNvPr id="6" name="Rectangle 5">
              <a:extLst>
                <a:ext uri="{FF2B5EF4-FFF2-40B4-BE49-F238E27FC236}">
                  <a16:creationId xmlns:a16="http://schemas.microsoft.com/office/drawing/2014/main" id="{4DE68B6B-F96D-4DC7-8EA4-9850E03CAD19}"/>
                </a:ext>
              </a:extLst>
            </p:cNvPr>
            <p:cNvSpPr/>
            <p:nvPr userDrawn="1"/>
          </p:nvSpPr>
          <p:spPr>
            <a:xfrm>
              <a:off x="8490857" y="5907974"/>
              <a:ext cx="724395" cy="439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descr="Shape&#10;&#10;Description automatically generated">
            <a:extLst>
              <a:ext uri="{FF2B5EF4-FFF2-40B4-BE49-F238E27FC236}">
                <a16:creationId xmlns:a16="http://schemas.microsoft.com/office/drawing/2014/main" id="{5EA061F1-A6A6-4531-B297-8030C49B127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930496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7" name="Picture 6" descr="Graphical user interface, text, email&#10;&#10;Description automatically generated">
            <a:extLst>
              <a:ext uri="{FF2B5EF4-FFF2-40B4-BE49-F238E27FC236}">
                <a16:creationId xmlns:a16="http://schemas.microsoft.com/office/drawing/2014/main" id="{0766D766-585E-44F2-8A8A-09280443C6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627"/>
          <a:stretch/>
        </p:blipFill>
        <p:spPr>
          <a:xfrm>
            <a:off x="-2304" y="0"/>
            <a:ext cx="9495692" cy="985652"/>
          </a:xfrm>
          <a:prstGeom prst="rect">
            <a:avLst/>
          </a:prstGeom>
        </p:spPr>
      </p:pic>
      <p:pic>
        <p:nvPicPr>
          <p:cNvPr id="8" name="Picture 7" descr="Shape, arrow&#10;&#10;Description automatically generated">
            <a:extLst>
              <a:ext uri="{FF2B5EF4-FFF2-40B4-BE49-F238E27FC236}">
                <a16:creationId xmlns:a16="http://schemas.microsoft.com/office/drawing/2014/main" id="{3AB3600D-F14B-4284-BDB4-D263675967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4" name="Picture 3" descr="Text, letter&#10;&#10;Description automatically generated">
            <a:extLst>
              <a:ext uri="{FF2B5EF4-FFF2-40B4-BE49-F238E27FC236}">
                <a16:creationId xmlns:a16="http://schemas.microsoft.com/office/drawing/2014/main" id="{60CD8297-4336-4E4D-9A6F-92DA783FFD7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372" r="47146" b="50833"/>
          <a:stretch/>
        </p:blipFill>
        <p:spPr>
          <a:xfrm>
            <a:off x="-2303" y="985652"/>
            <a:ext cx="5018803" cy="2386198"/>
          </a:xfrm>
          <a:prstGeom prst="rect">
            <a:avLst/>
          </a:prstGeom>
        </p:spPr>
      </p:pic>
      <p:pic>
        <p:nvPicPr>
          <p:cNvPr id="9" name="Picture 8">
            <a:extLst>
              <a:ext uri="{FF2B5EF4-FFF2-40B4-BE49-F238E27FC236}">
                <a16:creationId xmlns:a16="http://schemas.microsoft.com/office/drawing/2014/main" id="{7471FE38-153A-4DEE-9CFD-A8D369467BFB}"/>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9002802" y="318410"/>
            <a:ext cx="618306" cy="645023"/>
          </a:xfrm>
          <a:prstGeom prst="rect">
            <a:avLst/>
          </a:prstGeom>
        </p:spPr>
      </p:pic>
    </p:spTree>
    <p:extLst>
      <p:ext uri="{BB962C8B-B14F-4D97-AF65-F5344CB8AC3E}">
        <p14:creationId xmlns:p14="http://schemas.microsoft.com/office/powerpoint/2010/main" val="550514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8" name="Picture 7" descr="Graphical user interface, text, email&#10;&#10;Description automatically generated">
            <a:extLst>
              <a:ext uri="{FF2B5EF4-FFF2-40B4-BE49-F238E27FC236}">
                <a16:creationId xmlns:a16="http://schemas.microsoft.com/office/drawing/2014/main" id="{AFE19297-A306-4A3B-BEA3-8A8960182E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627"/>
          <a:stretch/>
        </p:blipFill>
        <p:spPr>
          <a:xfrm>
            <a:off x="-2304" y="0"/>
            <a:ext cx="9495692" cy="985652"/>
          </a:xfrm>
          <a:prstGeom prst="rect">
            <a:avLst/>
          </a:prstGeom>
        </p:spPr>
      </p:pic>
      <p:pic>
        <p:nvPicPr>
          <p:cNvPr id="9" name="Picture 8">
            <a:extLst>
              <a:ext uri="{FF2B5EF4-FFF2-40B4-BE49-F238E27FC236}">
                <a16:creationId xmlns:a16="http://schemas.microsoft.com/office/drawing/2014/main" id="{0E361C7B-BB83-4202-8803-645C59FEB59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4" name="Picture 3" descr="Shape&#10;&#10;Description automatically generated">
            <a:extLst>
              <a:ext uri="{FF2B5EF4-FFF2-40B4-BE49-F238E27FC236}">
                <a16:creationId xmlns:a16="http://schemas.microsoft.com/office/drawing/2014/main" id="{362E2398-BBC0-4105-BBC6-A4C4C142B409}"/>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312737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689AA663-2862-465F-BCA6-BC42E458B8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spcBef>
                <a:spcPts val="600"/>
              </a:spcBef>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10" name="Picture 9">
            <a:extLst>
              <a:ext uri="{FF2B5EF4-FFF2-40B4-BE49-F238E27FC236}">
                <a16:creationId xmlns:a16="http://schemas.microsoft.com/office/drawing/2014/main" id="{34895A56-C4FA-4A5C-88A5-BB5A6D92ADA2}"/>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9002802" y="318410"/>
            <a:ext cx="618306" cy="645023"/>
          </a:xfrm>
          <a:prstGeom prst="rect">
            <a:avLst/>
          </a:prstGeom>
        </p:spPr>
      </p:pic>
    </p:spTree>
    <p:extLst>
      <p:ext uri="{BB962C8B-B14F-4D97-AF65-F5344CB8AC3E}">
        <p14:creationId xmlns:p14="http://schemas.microsoft.com/office/powerpoint/2010/main" val="3011455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7" name="Picture 6" descr="A picture containing arrow&#10;&#10;Description automatically generated">
            <a:extLst>
              <a:ext uri="{FF2B5EF4-FFF2-40B4-BE49-F238E27FC236}">
                <a16:creationId xmlns:a16="http://schemas.microsoft.com/office/drawing/2014/main" id="{45066EF6-46D4-4075-A9CD-7B7F3997D20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2718" b="21818"/>
          <a:stretch/>
        </p:blipFill>
        <p:spPr>
          <a:xfrm>
            <a:off x="0" y="0"/>
            <a:ext cx="6388925" cy="5361709"/>
          </a:xfrm>
          <a:prstGeom prst="rect">
            <a:avLst/>
          </a:prstGeom>
        </p:spPr>
      </p:pic>
      <p:pic>
        <p:nvPicPr>
          <p:cNvPr id="6" name="Picture 5">
            <a:extLst>
              <a:ext uri="{FF2B5EF4-FFF2-40B4-BE49-F238E27FC236}">
                <a16:creationId xmlns:a16="http://schemas.microsoft.com/office/drawing/2014/main" id="{9177BB9D-283C-4FBC-9D59-1F1C67483DAA}"/>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1313999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descr="Calendar&#10;&#10;Description automatically generated with medium confidence">
            <a:extLst>
              <a:ext uri="{FF2B5EF4-FFF2-40B4-BE49-F238E27FC236}">
                <a16:creationId xmlns:a16="http://schemas.microsoft.com/office/drawing/2014/main" id="{C54A6A43-6D07-4EB7-B56C-F64C9E8EA1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9972" b="79654"/>
          <a:stretch/>
        </p:blipFill>
        <p:spPr>
          <a:xfrm>
            <a:off x="0" y="1"/>
            <a:ext cx="4589813" cy="1348150"/>
          </a:xfrm>
          <a:prstGeom prst="rect">
            <a:avLst/>
          </a:prstGeom>
        </p:spPr>
      </p:pic>
      <p:sp>
        <p:nvSpPr>
          <p:cNvPr id="6" name="Text Placeholder 11">
            <a:extLst>
              <a:ext uri="{FF2B5EF4-FFF2-40B4-BE49-F238E27FC236}">
                <a16:creationId xmlns:a16="http://schemas.microsoft.com/office/drawing/2014/main" id="{BF0488CA-93A1-47CB-9DA1-A77295CD61CA}"/>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8" name="Picture 7">
            <a:extLst>
              <a:ext uri="{FF2B5EF4-FFF2-40B4-BE49-F238E27FC236}">
                <a16:creationId xmlns:a16="http://schemas.microsoft.com/office/drawing/2014/main" id="{83D01F4B-8B90-40CD-BDBE-7D189C11E701}"/>
              </a:ext>
            </a:extLst>
          </p:cNvPr>
          <p:cNvPicPr>
            <a:picLocks noChangeAspect="1"/>
          </p:cNvPicPr>
          <p:nvPr userDrawn="1"/>
        </p:nvPicPr>
        <p:blipFill>
          <a:blip r:embed="rId3"/>
          <a:srcRect/>
          <a:stretch/>
        </p:blipFill>
        <p:spPr>
          <a:xfrm>
            <a:off x="8979905" y="318411"/>
            <a:ext cx="618305" cy="618305"/>
          </a:xfrm>
          <a:prstGeom prst="rect">
            <a:avLst/>
          </a:prstGeom>
        </p:spPr>
      </p:pic>
      <p:sp>
        <p:nvSpPr>
          <p:cNvPr id="9" name="Text Placeholder 5">
            <a:extLst>
              <a:ext uri="{FF2B5EF4-FFF2-40B4-BE49-F238E27FC236}">
                <a16:creationId xmlns:a16="http://schemas.microsoft.com/office/drawing/2014/main" id="{8F1D6C50-A3CC-40B2-9079-23C0BE69486A}"/>
              </a:ext>
            </a:extLst>
          </p:cNvPr>
          <p:cNvSpPr>
            <a:spLocks noGrp="1"/>
          </p:cNvSpPr>
          <p:nvPr>
            <p:ph type="body" sz="quarter" idx="12"/>
          </p:nvPr>
        </p:nvSpPr>
        <p:spPr>
          <a:xfrm>
            <a:off x="4732317" y="243805"/>
            <a:ext cx="418605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10" name="Picture 9" descr="Shape&#10;&#10;Description automatically generated">
            <a:extLst>
              <a:ext uri="{FF2B5EF4-FFF2-40B4-BE49-F238E27FC236}">
                <a16:creationId xmlns:a16="http://schemas.microsoft.com/office/drawing/2014/main" id="{5D42D606-05C8-4AFC-99A9-B90832A8230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3400093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6" name="Picture 5" descr="Shape, arrow&#10;&#10;Description automatically generated">
            <a:extLst>
              <a:ext uri="{FF2B5EF4-FFF2-40B4-BE49-F238E27FC236}">
                <a16:creationId xmlns:a16="http://schemas.microsoft.com/office/drawing/2014/main" id="{86FA0C61-377F-4215-BBD4-1F05676E49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4" name="Picture 3" descr="Graphical user interface, text, application, email&#10;&#10;Description automatically generated">
            <a:extLst>
              <a:ext uri="{FF2B5EF4-FFF2-40B4-BE49-F238E27FC236}">
                <a16:creationId xmlns:a16="http://schemas.microsoft.com/office/drawing/2014/main" id="{F3B41475-4CDC-4093-9961-67F2528D63A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7037" b="69524"/>
          <a:stretch/>
        </p:blipFill>
        <p:spPr>
          <a:xfrm>
            <a:off x="0" y="0"/>
            <a:ext cx="5029200" cy="2090057"/>
          </a:xfrm>
          <a:prstGeom prst="rect">
            <a:avLst/>
          </a:prstGeom>
        </p:spPr>
      </p:pic>
      <p:pic>
        <p:nvPicPr>
          <p:cNvPr id="7" name="Picture 6">
            <a:extLst>
              <a:ext uri="{FF2B5EF4-FFF2-40B4-BE49-F238E27FC236}">
                <a16:creationId xmlns:a16="http://schemas.microsoft.com/office/drawing/2014/main" id="{74F26202-3BCE-45B7-A75B-0E9D9BD8BECC}"/>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348678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5B23EF-8086-869B-3BCB-B6227DE1FFC5}"/>
              </a:ext>
            </a:extLst>
          </p:cNvPr>
          <p:cNvSpPr>
            <a:spLocks noGrp="1"/>
          </p:cNvSpPr>
          <p:nvPr>
            <p:ph type="subTitle" idx="1" hasCustomPrompt="1"/>
          </p:nvPr>
        </p:nvSpPr>
        <p:spPr>
          <a:xfrm>
            <a:off x="314330" y="5784850"/>
            <a:ext cx="4441825" cy="673100"/>
          </a:xfrm>
          <a:prstGeom prst="rect">
            <a:avLst/>
          </a:prstGeom>
        </p:spPr>
        <p:txBody>
          <a:bodyPr anchor="ctr"/>
          <a:lstStyle>
            <a:lvl1pPr marL="0" indent="0" algn="l">
              <a:buFont typeface="Arial" panose="020B0604020202020204" pitchFamily="34" charset="0"/>
              <a:buNone/>
              <a:defRPr sz="1800">
                <a:solidFill>
                  <a:schemeClr val="tx1"/>
                </a:solidFill>
              </a:defRPr>
            </a:lvl1pPr>
            <a:lvl2pPr marL="457193" indent="0" algn="ctr">
              <a:buNone/>
              <a:defRPr sz="2000"/>
            </a:lvl2pPr>
            <a:lvl3pPr marL="914387" indent="0" algn="ctr">
              <a:buNone/>
              <a:defRPr sz="1800"/>
            </a:lvl3pPr>
            <a:lvl4pPr marL="1371581" indent="0" algn="ctr">
              <a:buNone/>
              <a:defRPr sz="1600"/>
            </a:lvl4pPr>
            <a:lvl5pPr marL="1828771" indent="0" algn="ctr">
              <a:buNone/>
              <a:defRPr sz="1600"/>
            </a:lvl5pPr>
            <a:lvl6pPr marL="2285966" indent="0" algn="ctr">
              <a:buNone/>
              <a:defRPr sz="1600"/>
            </a:lvl6pPr>
            <a:lvl7pPr marL="2743159" indent="0" algn="ctr">
              <a:buNone/>
              <a:defRPr sz="1600"/>
            </a:lvl7pPr>
            <a:lvl8pPr marL="3200354" indent="0" algn="ctr">
              <a:buNone/>
              <a:defRPr sz="1600"/>
            </a:lvl8pPr>
            <a:lvl9pPr marL="3657545" indent="0" algn="ctr">
              <a:buNone/>
              <a:defRPr sz="1600"/>
            </a:lvl9pPr>
          </a:lstStyle>
          <a:p>
            <a:r>
              <a:rPr lang="en-US"/>
              <a:t>YYYY - YYYY</a:t>
            </a:r>
          </a:p>
        </p:txBody>
      </p:sp>
      <p:sp>
        <p:nvSpPr>
          <p:cNvPr id="4" name="Text Placeholder 11">
            <a:extLst>
              <a:ext uri="{FF2B5EF4-FFF2-40B4-BE49-F238E27FC236}">
                <a16:creationId xmlns:a16="http://schemas.microsoft.com/office/drawing/2014/main" id="{B599B2E0-A99E-29E4-962E-C6A212F5FD0A}"/>
              </a:ext>
            </a:extLst>
          </p:cNvPr>
          <p:cNvSpPr>
            <a:spLocks noGrp="1"/>
          </p:cNvSpPr>
          <p:nvPr>
            <p:ph type="body" sz="quarter" idx="11" hasCustomPrompt="1"/>
          </p:nvPr>
        </p:nvSpPr>
        <p:spPr>
          <a:xfrm>
            <a:off x="298450" y="342900"/>
            <a:ext cx="4654549" cy="730250"/>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CLUB’S NAME HERE</a:t>
            </a:r>
          </a:p>
        </p:txBody>
      </p:sp>
      <p:sp>
        <p:nvSpPr>
          <p:cNvPr id="5" name="Picture Placeholder 7">
            <a:extLst>
              <a:ext uri="{FF2B5EF4-FFF2-40B4-BE49-F238E27FC236}">
                <a16:creationId xmlns:a16="http://schemas.microsoft.com/office/drawing/2014/main" id="{10EF2493-7516-3E5D-2CE5-EE2CCFA6174B}"/>
              </a:ext>
            </a:extLst>
          </p:cNvPr>
          <p:cNvSpPr>
            <a:spLocks noGrp="1"/>
          </p:cNvSpPr>
          <p:nvPr>
            <p:ph type="pic" sz="quarter" idx="10" hasCustomPrompt="1"/>
          </p:nvPr>
        </p:nvSpPr>
        <p:spPr>
          <a:xfrm>
            <a:off x="7057904" y="5943600"/>
            <a:ext cx="511175" cy="514350"/>
          </a:xfrm>
          <a:prstGeom prst="rect">
            <a:avLst/>
          </a:prstGeom>
        </p:spPr>
        <p:txBody>
          <a:bodyPr anchor="ctr">
            <a:normAutofit/>
          </a:bodyPr>
          <a:lstStyle>
            <a:lvl1pPr algn="ctr">
              <a:defRPr sz="1200">
                <a:solidFill>
                  <a:schemeClr val="bg1"/>
                </a:solidFill>
              </a:defRPr>
            </a:lvl1pPr>
          </a:lstStyle>
          <a:p>
            <a:r>
              <a:rPr lang="en-GB"/>
              <a:t>Club logo</a:t>
            </a:r>
          </a:p>
        </p:txBody>
      </p:sp>
    </p:spTree>
    <p:extLst>
      <p:ext uri="{BB962C8B-B14F-4D97-AF65-F5344CB8AC3E}">
        <p14:creationId xmlns:p14="http://schemas.microsoft.com/office/powerpoint/2010/main" val="3940860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C64DE89C-5291-4E58-85F1-46A8C680870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655" b="86320"/>
          <a:stretch/>
        </p:blipFill>
        <p:spPr>
          <a:xfrm>
            <a:off x="0" y="0"/>
            <a:ext cx="6299860" cy="938151"/>
          </a:xfrm>
          <a:prstGeom prst="rect">
            <a:avLst/>
          </a:prstGeom>
        </p:spPr>
      </p:pic>
      <p:pic>
        <p:nvPicPr>
          <p:cNvPr id="8" name="Picture 7">
            <a:extLst>
              <a:ext uri="{FF2B5EF4-FFF2-40B4-BE49-F238E27FC236}">
                <a16:creationId xmlns:a16="http://schemas.microsoft.com/office/drawing/2014/main" id="{58032610-40A4-4637-9515-F6DEA10816A8}"/>
              </a:ext>
            </a:extLst>
          </p:cNvPr>
          <p:cNvPicPr>
            <a:picLocks noChangeAspect="1"/>
          </p:cNvPicPr>
          <p:nvPr userDrawn="1"/>
        </p:nvPicPr>
        <p:blipFill>
          <a:blip r:embed="rId3"/>
          <a:srcRect/>
          <a:stretch/>
        </p:blipFill>
        <p:spPr>
          <a:xfrm>
            <a:off x="8979905" y="318411"/>
            <a:ext cx="618305" cy="618305"/>
          </a:xfrm>
          <a:prstGeom prst="rect">
            <a:avLst/>
          </a:prstGeom>
        </p:spPr>
      </p:pic>
      <p:pic>
        <p:nvPicPr>
          <p:cNvPr id="7" name="Picture 6" descr="Shape&#10;&#10;Description automatically generated">
            <a:extLst>
              <a:ext uri="{FF2B5EF4-FFF2-40B4-BE49-F238E27FC236}">
                <a16:creationId xmlns:a16="http://schemas.microsoft.com/office/drawing/2014/main" id="{8E0204B5-9B4A-4630-BD5E-8920BB314C9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2606399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41264702-4066-47FD-BE05-8551494D30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778" b="6852"/>
          <a:stretch/>
        </p:blipFill>
        <p:spPr>
          <a:xfrm>
            <a:off x="0" y="771364"/>
            <a:ext cx="9906000" cy="5749964"/>
          </a:xfrm>
          <a:prstGeom prst="rect">
            <a:avLst/>
          </a:prstGeom>
        </p:spPr>
      </p:pic>
      <p:pic>
        <p:nvPicPr>
          <p:cNvPr id="19" name="Picture 18" descr="Shape&#10;&#10;Description automatically generated">
            <a:extLst>
              <a:ext uri="{FF2B5EF4-FFF2-40B4-BE49-F238E27FC236}">
                <a16:creationId xmlns:a16="http://schemas.microsoft.com/office/drawing/2014/main" id="{85A98FB5-2A63-44D7-975E-307B8AA88E0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AAAE39C9-FA4A-49CB-9E2C-AE41E7C1A6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8848" b="87222"/>
          <a:stretch/>
        </p:blipFill>
        <p:spPr>
          <a:xfrm>
            <a:off x="0" y="0"/>
            <a:ext cx="6756400" cy="876300"/>
          </a:xfrm>
          <a:prstGeom prst="rect">
            <a:avLst/>
          </a:prstGeom>
        </p:spPr>
      </p:pic>
      <p:pic>
        <p:nvPicPr>
          <p:cNvPr id="7" name="Picture 6" descr="Text&#10;&#10;Description automatically generated">
            <a:extLst>
              <a:ext uri="{FF2B5EF4-FFF2-40B4-BE49-F238E27FC236}">
                <a16:creationId xmlns:a16="http://schemas.microsoft.com/office/drawing/2014/main" id="{03550AF2-913C-4DFF-8668-3A7C6F44B07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90855" r="49012" b="-1"/>
          <a:stretch/>
        </p:blipFill>
        <p:spPr>
          <a:xfrm>
            <a:off x="0" y="6230814"/>
            <a:ext cx="4841631" cy="627185"/>
          </a:xfrm>
          <a:prstGeom prst="rect">
            <a:avLst/>
          </a:prstGeom>
        </p:spPr>
      </p:pic>
      <p:sp>
        <p:nvSpPr>
          <p:cNvPr id="9" name="Text Placeholder 8">
            <a:extLst>
              <a:ext uri="{FF2B5EF4-FFF2-40B4-BE49-F238E27FC236}">
                <a16:creationId xmlns:a16="http://schemas.microsoft.com/office/drawing/2014/main" id="{5C3313D5-956B-4366-B675-B304D829D769}"/>
              </a:ext>
            </a:extLst>
          </p:cNvPr>
          <p:cNvSpPr>
            <a:spLocks noGrp="1"/>
          </p:cNvSpPr>
          <p:nvPr>
            <p:ph type="body" sz="quarter" idx="11"/>
          </p:nvPr>
        </p:nvSpPr>
        <p:spPr>
          <a:xfrm>
            <a:off x="412750" y="196850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0" name="Text Placeholder 8">
            <a:extLst>
              <a:ext uri="{FF2B5EF4-FFF2-40B4-BE49-F238E27FC236}">
                <a16:creationId xmlns:a16="http://schemas.microsoft.com/office/drawing/2014/main" id="{B80D7161-E500-4251-861B-75C2830F0C97}"/>
              </a:ext>
            </a:extLst>
          </p:cNvPr>
          <p:cNvSpPr>
            <a:spLocks noGrp="1"/>
          </p:cNvSpPr>
          <p:nvPr>
            <p:ph type="body" sz="quarter" idx="12"/>
          </p:nvPr>
        </p:nvSpPr>
        <p:spPr>
          <a:xfrm>
            <a:off x="412750" y="278765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1" name="Text Placeholder 8">
            <a:extLst>
              <a:ext uri="{FF2B5EF4-FFF2-40B4-BE49-F238E27FC236}">
                <a16:creationId xmlns:a16="http://schemas.microsoft.com/office/drawing/2014/main" id="{2465CF53-DC5D-4CD7-A6AC-DEF6048E50BA}"/>
              </a:ext>
            </a:extLst>
          </p:cNvPr>
          <p:cNvSpPr>
            <a:spLocks noGrp="1"/>
          </p:cNvSpPr>
          <p:nvPr>
            <p:ph type="body" sz="quarter" idx="13"/>
          </p:nvPr>
        </p:nvSpPr>
        <p:spPr>
          <a:xfrm>
            <a:off x="412506" y="3594101"/>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2" name="Text Placeholder 8">
            <a:extLst>
              <a:ext uri="{FF2B5EF4-FFF2-40B4-BE49-F238E27FC236}">
                <a16:creationId xmlns:a16="http://schemas.microsoft.com/office/drawing/2014/main" id="{B39663B2-4A49-4E72-991A-8172F82871C5}"/>
              </a:ext>
            </a:extLst>
          </p:cNvPr>
          <p:cNvSpPr>
            <a:spLocks noGrp="1"/>
          </p:cNvSpPr>
          <p:nvPr>
            <p:ph type="body" sz="quarter" idx="14"/>
          </p:nvPr>
        </p:nvSpPr>
        <p:spPr>
          <a:xfrm>
            <a:off x="412505" y="4413251"/>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3" name="Text Placeholder 8">
            <a:extLst>
              <a:ext uri="{FF2B5EF4-FFF2-40B4-BE49-F238E27FC236}">
                <a16:creationId xmlns:a16="http://schemas.microsoft.com/office/drawing/2014/main" id="{337BAF72-41F8-4914-9403-BC25B5C60B4D}"/>
              </a:ext>
            </a:extLst>
          </p:cNvPr>
          <p:cNvSpPr>
            <a:spLocks noGrp="1"/>
          </p:cNvSpPr>
          <p:nvPr>
            <p:ph type="body" sz="quarter" idx="15"/>
          </p:nvPr>
        </p:nvSpPr>
        <p:spPr>
          <a:xfrm>
            <a:off x="5064127" y="196850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4" name="Text Placeholder 8">
            <a:extLst>
              <a:ext uri="{FF2B5EF4-FFF2-40B4-BE49-F238E27FC236}">
                <a16:creationId xmlns:a16="http://schemas.microsoft.com/office/drawing/2014/main" id="{A9CC2AD7-5EAD-4020-BDCB-BFE540E4507A}"/>
              </a:ext>
            </a:extLst>
          </p:cNvPr>
          <p:cNvSpPr>
            <a:spLocks noGrp="1"/>
          </p:cNvSpPr>
          <p:nvPr>
            <p:ph type="body" sz="quarter" idx="16"/>
          </p:nvPr>
        </p:nvSpPr>
        <p:spPr>
          <a:xfrm>
            <a:off x="5064125" y="2787650"/>
            <a:ext cx="4429125" cy="558800"/>
          </a:xfrm>
        </p:spPr>
        <p:txBody>
          <a:bodyPr>
            <a:normAutofit/>
          </a:bodyPr>
          <a:lstStyle>
            <a:lvl1pPr>
              <a:defRPr sz="1200">
                <a:solidFill>
                  <a:schemeClr val="tx2"/>
                </a:solidFill>
              </a:defRPr>
            </a:lvl1pPr>
          </a:lstStyle>
          <a:p>
            <a:pPr lvl="0"/>
            <a:r>
              <a:rPr lang="en-US"/>
              <a:t>Click to edit Master text styles</a:t>
            </a:r>
          </a:p>
        </p:txBody>
      </p:sp>
      <p:sp>
        <p:nvSpPr>
          <p:cNvPr id="15" name="Text Placeholder 8">
            <a:extLst>
              <a:ext uri="{FF2B5EF4-FFF2-40B4-BE49-F238E27FC236}">
                <a16:creationId xmlns:a16="http://schemas.microsoft.com/office/drawing/2014/main" id="{A10F4B3D-0D2E-417E-99AC-C70CEE5823DC}"/>
              </a:ext>
            </a:extLst>
          </p:cNvPr>
          <p:cNvSpPr>
            <a:spLocks noGrp="1"/>
          </p:cNvSpPr>
          <p:nvPr>
            <p:ph type="body" sz="quarter" idx="17"/>
          </p:nvPr>
        </p:nvSpPr>
        <p:spPr>
          <a:xfrm>
            <a:off x="5064124" y="4112358"/>
            <a:ext cx="4429125" cy="504092"/>
          </a:xfrm>
        </p:spPr>
        <p:txBody>
          <a:bodyPr>
            <a:normAutofit/>
          </a:bodyPr>
          <a:lstStyle>
            <a:lvl1pPr>
              <a:defRPr sz="1200">
                <a:solidFill>
                  <a:schemeClr val="tx2"/>
                </a:solidFill>
              </a:defRPr>
            </a:lvl1pPr>
          </a:lstStyle>
          <a:p>
            <a:pPr lvl="0"/>
            <a:r>
              <a:rPr lang="en-US"/>
              <a:t>Click to edit Master text styles</a:t>
            </a:r>
          </a:p>
        </p:txBody>
      </p:sp>
      <p:sp>
        <p:nvSpPr>
          <p:cNvPr id="16" name="Text Placeholder 8">
            <a:extLst>
              <a:ext uri="{FF2B5EF4-FFF2-40B4-BE49-F238E27FC236}">
                <a16:creationId xmlns:a16="http://schemas.microsoft.com/office/drawing/2014/main" id="{64CF089C-2110-460E-A356-49143A5AC864}"/>
              </a:ext>
            </a:extLst>
          </p:cNvPr>
          <p:cNvSpPr>
            <a:spLocks noGrp="1"/>
          </p:cNvSpPr>
          <p:nvPr>
            <p:ph type="body" sz="quarter" idx="18"/>
          </p:nvPr>
        </p:nvSpPr>
        <p:spPr>
          <a:xfrm>
            <a:off x="5064123" y="4973516"/>
            <a:ext cx="4429125" cy="538284"/>
          </a:xfrm>
        </p:spPr>
        <p:txBody>
          <a:bodyPr>
            <a:normAutofit/>
          </a:bodyPr>
          <a:lstStyle>
            <a:lvl1pPr>
              <a:defRPr sz="1200">
                <a:solidFill>
                  <a:schemeClr val="tx2"/>
                </a:solidFill>
              </a:defRPr>
            </a:lvl1pPr>
          </a:lstStyle>
          <a:p>
            <a:pPr lvl="0"/>
            <a:r>
              <a:rPr lang="en-US"/>
              <a:t>Click to edit Master text styles</a:t>
            </a:r>
          </a:p>
        </p:txBody>
      </p:sp>
      <p:sp>
        <p:nvSpPr>
          <p:cNvPr id="17" name="Text Placeholder 8">
            <a:extLst>
              <a:ext uri="{FF2B5EF4-FFF2-40B4-BE49-F238E27FC236}">
                <a16:creationId xmlns:a16="http://schemas.microsoft.com/office/drawing/2014/main" id="{8D9E2978-5FE2-415B-B9E4-8D0FC48D572E}"/>
              </a:ext>
            </a:extLst>
          </p:cNvPr>
          <p:cNvSpPr>
            <a:spLocks noGrp="1"/>
          </p:cNvSpPr>
          <p:nvPr>
            <p:ph type="body" sz="quarter" idx="19"/>
          </p:nvPr>
        </p:nvSpPr>
        <p:spPr>
          <a:xfrm>
            <a:off x="5064123" y="5854030"/>
            <a:ext cx="4429125" cy="538284"/>
          </a:xfrm>
        </p:spPr>
        <p:txBody>
          <a:bodyPr>
            <a:normAutofit/>
          </a:bodyPr>
          <a:lstStyle>
            <a:lvl1pPr>
              <a:defRPr sz="1200">
                <a:solidFill>
                  <a:schemeClr val="tx2"/>
                </a:solidFill>
              </a:defRPr>
            </a:lvl1pPr>
          </a:lstStyle>
          <a:p>
            <a:pPr lvl="0"/>
            <a:r>
              <a:rPr lang="en-US"/>
              <a:t>Click to edit Master text styles</a:t>
            </a:r>
          </a:p>
        </p:txBody>
      </p:sp>
      <p:pic>
        <p:nvPicPr>
          <p:cNvPr id="18" name="Picture 17">
            <a:extLst>
              <a:ext uri="{FF2B5EF4-FFF2-40B4-BE49-F238E27FC236}">
                <a16:creationId xmlns:a16="http://schemas.microsoft.com/office/drawing/2014/main" id="{05047B50-3225-4EE5-91F1-0DD1D2A0A775}"/>
              </a:ext>
            </a:extLst>
          </p:cNvPr>
          <p:cNvPicPr>
            <a:picLocks noChangeAspect="1"/>
          </p:cNvPicPr>
          <p:nvPr userDrawn="1"/>
        </p:nvPicPr>
        <p:blipFill>
          <a:blip r:embed="rId5"/>
          <a:srcRect/>
          <a:stretch/>
        </p:blipFill>
        <p:spPr>
          <a:xfrm>
            <a:off x="8979905" y="318411"/>
            <a:ext cx="618305" cy="618305"/>
          </a:xfrm>
          <a:prstGeom prst="rect">
            <a:avLst/>
          </a:prstGeom>
        </p:spPr>
      </p:pic>
    </p:spTree>
    <p:extLst>
      <p:ext uri="{BB962C8B-B14F-4D97-AF65-F5344CB8AC3E}">
        <p14:creationId xmlns:p14="http://schemas.microsoft.com/office/powerpoint/2010/main" val="3771966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B5844AD6-577F-45F1-B9FA-530B791314C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722" b="18796"/>
          <a:stretch/>
        </p:blipFill>
        <p:spPr>
          <a:xfrm>
            <a:off x="0" y="1009649"/>
            <a:ext cx="9906000" cy="4756307"/>
          </a:xfrm>
          <a:prstGeom prst="rect">
            <a:avLst/>
          </a:prstGeom>
        </p:spPr>
      </p:pic>
      <p:pic>
        <p:nvPicPr>
          <p:cNvPr id="6" name="Picture 5" descr="Shape&#10;&#10;Description automatically generated">
            <a:extLst>
              <a:ext uri="{FF2B5EF4-FFF2-40B4-BE49-F238E27FC236}">
                <a16:creationId xmlns:a16="http://schemas.microsoft.com/office/drawing/2014/main" id="{B89B01E0-0F35-4AFD-9B77-071AE66FDB4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BFF7173A-1B3A-4D2A-81FF-08B945CBF4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252" b="86341"/>
          <a:stretch/>
        </p:blipFill>
        <p:spPr>
          <a:xfrm>
            <a:off x="0" y="0"/>
            <a:ext cx="6623050" cy="936716"/>
          </a:xfrm>
          <a:prstGeom prst="rect">
            <a:avLst/>
          </a:prstGeom>
        </p:spPr>
      </p:pic>
      <p:pic>
        <p:nvPicPr>
          <p:cNvPr id="7" name="Picture 6">
            <a:extLst>
              <a:ext uri="{FF2B5EF4-FFF2-40B4-BE49-F238E27FC236}">
                <a16:creationId xmlns:a16="http://schemas.microsoft.com/office/drawing/2014/main" id="{B600BC39-FEE2-4D25-9584-515660E53163}"/>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159249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689AA663-2862-465F-BCA6-BC42E458B8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11" name="Picture 10">
            <a:extLst>
              <a:ext uri="{FF2B5EF4-FFF2-40B4-BE49-F238E27FC236}">
                <a16:creationId xmlns:a16="http://schemas.microsoft.com/office/drawing/2014/main" id="{6A2A9F7E-743D-4525-B23B-21E5938085DF}"/>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409514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F72D1F4-C93F-4EEE-80B9-8A321CF8C49E}"/>
              </a:ext>
            </a:extLst>
          </p:cNvPr>
          <p:cNvGrpSpPr/>
          <p:nvPr userDrawn="1"/>
        </p:nvGrpSpPr>
        <p:grpSpPr>
          <a:xfrm>
            <a:off x="0" y="0"/>
            <a:ext cx="6976753" cy="5890161"/>
            <a:chOff x="0" y="0"/>
            <a:chExt cx="6976753" cy="5890161"/>
          </a:xfrm>
        </p:grpSpPr>
        <p:pic>
          <p:nvPicPr>
            <p:cNvPr id="5" name="Picture 4" descr="A picture containing text&#10;&#10;Description automatically generated">
              <a:extLst>
                <a:ext uri="{FF2B5EF4-FFF2-40B4-BE49-F238E27FC236}">
                  <a16:creationId xmlns:a16="http://schemas.microsoft.com/office/drawing/2014/main" id="{BA3F11C1-9F51-47AC-8D5D-04E5B37F5B9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7090" b="17056"/>
            <a:stretch/>
          </p:blipFill>
          <p:spPr>
            <a:xfrm>
              <a:off x="0" y="0"/>
              <a:ext cx="6923314" cy="5688281"/>
            </a:xfrm>
            <a:prstGeom prst="rect">
              <a:avLst/>
            </a:prstGeom>
          </p:spPr>
        </p:pic>
        <p:sp>
          <p:nvSpPr>
            <p:cNvPr id="6" name="Rectangle 5">
              <a:extLst>
                <a:ext uri="{FF2B5EF4-FFF2-40B4-BE49-F238E27FC236}">
                  <a16:creationId xmlns:a16="http://schemas.microsoft.com/office/drawing/2014/main" id="{59D45BA7-A03F-4347-A67A-C457E7CF9C8C}"/>
                </a:ext>
              </a:extLst>
            </p:cNvPr>
            <p:cNvSpPr/>
            <p:nvPr userDrawn="1"/>
          </p:nvSpPr>
          <p:spPr>
            <a:xfrm>
              <a:off x="6377049" y="5076701"/>
              <a:ext cx="599704" cy="813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descr="Shape&#10;&#10;Description automatically generated">
            <a:extLst>
              <a:ext uri="{FF2B5EF4-FFF2-40B4-BE49-F238E27FC236}">
                <a16:creationId xmlns:a16="http://schemas.microsoft.com/office/drawing/2014/main" id="{BA1BFB83-4DC2-44A7-A255-EB70E43A5D9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9" name="Picture 8">
            <a:extLst>
              <a:ext uri="{FF2B5EF4-FFF2-40B4-BE49-F238E27FC236}">
                <a16:creationId xmlns:a16="http://schemas.microsoft.com/office/drawing/2014/main" id="{85441EAE-E5C2-4689-BED3-0423D2AD35A9}"/>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1386242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8E385DCC-9E65-44BF-B7EC-B88792FF11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pic>
        <p:nvPicPr>
          <p:cNvPr id="3" name="Picture 2" descr="Calendar&#10;&#10;Description automatically generated with low confidence">
            <a:extLst>
              <a:ext uri="{FF2B5EF4-FFF2-40B4-BE49-F238E27FC236}">
                <a16:creationId xmlns:a16="http://schemas.microsoft.com/office/drawing/2014/main" id="{595E3901-3B4D-467D-B800-9A510AC663C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856" b="78182"/>
          <a:stretch/>
        </p:blipFill>
        <p:spPr>
          <a:xfrm>
            <a:off x="0" y="0"/>
            <a:ext cx="3811979" cy="1496291"/>
          </a:xfrm>
          <a:prstGeom prst="rect">
            <a:avLst/>
          </a:prstGeom>
        </p:spPr>
      </p:pic>
      <p:pic>
        <p:nvPicPr>
          <p:cNvPr id="7" name="Picture 6">
            <a:extLst>
              <a:ext uri="{FF2B5EF4-FFF2-40B4-BE49-F238E27FC236}">
                <a16:creationId xmlns:a16="http://schemas.microsoft.com/office/drawing/2014/main" id="{B5A9503F-7CE8-4ABB-AD2D-904AF9FC4C38}"/>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
        <p:nvSpPr>
          <p:cNvPr id="5" name="Text Placeholder 5">
            <a:extLst>
              <a:ext uri="{FF2B5EF4-FFF2-40B4-BE49-F238E27FC236}">
                <a16:creationId xmlns:a16="http://schemas.microsoft.com/office/drawing/2014/main" id="{38633C1C-E884-4269-B9FB-E8457AE31E9E}"/>
              </a:ext>
            </a:extLst>
          </p:cNvPr>
          <p:cNvSpPr>
            <a:spLocks noGrp="1"/>
          </p:cNvSpPr>
          <p:nvPr>
            <p:ph type="body" sz="quarter" idx="12"/>
          </p:nvPr>
        </p:nvSpPr>
        <p:spPr>
          <a:xfrm>
            <a:off x="3811978" y="267375"/>
            <a:ext cx="5094515"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spTree>
    <p:extLst>
      <p:ext uri="{BB962C8B-B14F-4D97-AF65-F5344CB8AC3E}">
        <p14:creationId xmlns:p14="http://schemas.microsoft.com/office/powerpoint/2010/main" val="995303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B0658132-773D-49BD-84D3-DC603BA4F40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A group of boxes&#10;&#10;Description automatically generated with low confidence">
            <a:extLst>
              <a:ext uri="{FF2B5EF4-FFF2-40B4-BE49-F238E27FC236}">
                <a16:creationId xmlns:a16="http://schemas.microsoft.com/office/drawing/2014/main" id="{417F93C6-51C2-4179-AF5D-E5FA7925590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71861"/>
          <a:stretch/>
        </p:blipFill>
        <p:spPr>
          <a:xfrm>
            <a:off x="0" y="0"/>
            <a:ext cx="9495692" cy="1929740"/>
          </a:xfrm>
          <a:prstGeom prst="rect">
            <a:avLst/>
          </a:prstGeom>
        </p:spPr>
      </p:pic>
      <p:pic>
        <p:nvPicPr>
          <p:cNvPr id="7" name="Picture 6" descr="A group of boxes&#10;&#10;Description automatically generated with low confidence">
            <a:extLst>
              <a:ext uri="{FF2B5EF4-FFF2-40B4-BE49-F238E27FC236}">
                <a16:creationId xmlns:a16="http://schemas.microsoft.com/office/drawing/2014/main" id="{CD187EFE-AC34-48F3-ACA0-A9245835461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4201" b="17141"/>
          <a:stretch/>
        </p:blipFill>
        <p:spPr>
          <a:xfrm>
            <a:off x="205154" y="2345377"/>
            <a:ext cx="9495692" cy="3336965"/>
          </a:xfrm>
          <a:prstGeom prst="rect">
            <a:avLst/>
          </a:prstGeom>
        </p:spPr>
      </p:pic>
      <p:sp>
        <p:nvSpPr>
          <p:cNvPr id="8" name="Text Placeholder 6">
            <a:extLst>
              <a:ext uri="{FF2B5EF4-FFF2-40B4-BE49-F238E27FC236}">
                <a16:creationId xmlns:a16="http://schemas.microsoft.com/office/drawing/2014/main" id="{8093614B-D3D1-4E20-9E4C-35DDA3FC3EA2}"/>
              </a:ext>
            </a:extLst>
          </p:cNvPr>
          <p:cNvSpPr>
            <a:spLocks noGrp="1"/>
          </p:cNvSpPr>
          <p:nvPr>
            <p:ph type="body" sz="quarter" idx="11" hasCustomPrompt="1"/>
          </p:nvPr>
        </p:nvSpPr>
        <p:spPr>
          <a:xfrm>
            <a:off x="4149908" y="2746169"/>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9" name="Text Placeholder 6">
            <a:extLst>
              <a:ext uri="{FF2B5EF4-FFF2-40B4-BE49-F238E27FC236}">
                <a16:creationId xmlns:a16="http://schemas.microsoft.com/office/drawing/2014/main" id="{B234FD39-7BE7-4C34-AE8A-3BE610A6146B}"/>
              </a:ext>
            </a:extLst>
          </p:cNvPr>
          <p:cNvSpPr>
            <a:spLocks noGrp="1"/>
          </p:cNvSpPr>
          <p:nvPr>
            <p:ph type="body" sz="quarter" idx="12" hasCustomPrompt="1"/>
          </p:nvPr>
        </p:nvSpPr>
        <p:spPr>
          <a:xfrm>
            <a:off x="2152874" y="3551712"/>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0" name="Text Placeholder 6">
            <a:extLst>
              <a:ext uri="{FF2B5EF4-FFF2-40B4-BE49-F238E27FC236}">
                <a16:creationId xmlns:a16="http://schemas.microsoft.com/office/drawing/2014/main" id="{C5190D11-263B-439F-B71D-196311A736A3}"/>
              </a:ext>
            </a:extLst>
          </p:cNvPr>
          <p:cNvSpPr>
            <a:spLocks noGrp="1"/>
          </p:cNvSpPr>
          <p:nvPr>
            <p:ph type="body" sz="quarter" idx="13" hasCustomPrompt="1"/>
          </p:nvPr>
        </p:nvSpPr>
        <p:spPr>
          <a:xfrm>
            <a:off x="4149907" y="3551711"/>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1" name="Text Placeholder 6">
            <a:extLst>
              <a:ext uri="{FF2B5EF4-FFF2-40B4-BE49-F238E27FC236}">
                <a16:creationId xmlns:a16="http://schemas.microsoft.com/office/drawing/2014/main" id="{1F8ACEEC-DB23-4249-9EF4-45138A5421A5}"/>
              </a:ext>
            </a:extLst>
          </p:cNvPr>
          <p:cNvSpPr>
            <a:spLocks noGrp="1"/>
          </p:cNvSpPr>
          <p:nvPr>
            <p:ph type="body" sz="quarter" idx="14" hasCustomPrompt="1"/>
          </p:nvPr>
        </p:nvSpPr>
        <p:spPr>
          <a:xfrm>
            <a:off x="4161783" y="4464135"/>
            <a:ext cx="1653687" cy="263769"/>
          </a:xfrm>
          <a:prstGeom prst="rect">
            <a:avLst/>
          </a:prstGeom>
        </p:spPr>
        <p:txBody>
          <a:bodyPr anchor="ctr"/>
          <a:lstStyle>
            <a:lvl1pPr marL="0" indent="0" algn="ctr">
              <a:buNone/>
              <a:defRPr sz="11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name here</a:t>
            </a:r>
          </a:p>
        </p:txBody>
      </p:sp>
      <p:sp>
        <p:nvSpPr>
          <p:cNvPr id="12" name="Text Placeholder 6">
            <a:extLst>
              <a:ext uri="{FF2B5EF4-FFF2-40B4-BE49-F238E27FC236}">
                <a16:creationId xmlns:a16="http://schemas.microsoft.com/office/drawing/2014/main" id="{518F41BA-657B-4363-91D7-81A7CB694126}"/>
              </a:ext>
            </a:extLst>
          </p:cNvPr>
          <p:cNvSpPr>
            <a:spLocks noGrp="1"/>
          </p:cNvSpPr>
          <p:nvPr>
            <p:ph type="body" sz="quarter" idx="15" hasCustomPrompt="1"/>
          </p:nvPr>
        </p:nvSpPr>
        <p:spPr>
          <a:xfrm>
            <a:off x="6146940" y="3561756"/>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3" name="Text Placeholder 6">
            <a:extLst>
              <a:ext uri="{FF2B5EF4-FFF2-40B4-BE49-F238E27FC236}">
                <a16:creationId xmlns:a16="http://schemas.microsoft.com/office/drawing/2014/main" id="{4CFF1C20-0A04-46E7-9C6F-1F5F60FC4096}"/>
              </a:ext>
            </a:extLst>
          </p:cNvPr>
          <p:cNvSpPr>
            <a:spLocks noGrp="1"/>
          </p:cNvSpPr>
          <p:nvPr>
            <p:ph type="body" sz="quarter" idx="16" hasCustomPrompt="1"/>
          </p:nvPr>
        </p:nvSpPr>
        <p:spPr>
          <a:xfrm>
            <a:off x="2152874" y="5269678"/>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4" name="Text Placeholder 6">
            <a:extLst>
              <a:ext uri="{FF2B5EF4-FFF2-40B4-BE49-F238E27FC236}">
                <a16:creationId xmlns:a16="http://schemas.microsoft.com/office/drawing/2014/main" id="{037D67D8-F473-4F79-B1C3-D83F1908F323}"/>
              </a:ext>
            </a:extLst>
          </p:cNvPr>
          <p:cNvSpPr>
            <a:spLocks noGrp="1"/>
          </p:cNvSpPr>
          <p:nvPr>
            <p:ph type="body" sz="quarter" idx="17" hasCustomPrompt="1"/>
          </p:nvPr>
        </p:nvSpPr>
        <p:spPr>
          <a:xfrm>
            <a:off x="6141522" y="5263739"/>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pic>
        <p:nvPicPr>
          <p:cNvPr id="15" name="Picture 14">
            <a:extLst>
              <a:ext uri="{FF2B5EF4-FFF2-40B4-BE49-F238E27FC236}">
                <a16:creationId xmlns:a16="http://schemas.microsoft.com/office/drawing/2014/main" id="{C005CFED-ACC3-4F1C-B06D-4E28BD0A9FE4}"/>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1230739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65A6555-A240-4523-B2AF-CAFAE075225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8979905" y="318411"/>
            <a:ext cx="618305" cy="645022"/>
          </a:xfrm>
          <a:prstGeom prst="rect">
            <a:avLst/>
          </a:prstGeom>
        </p:spPr>
      </p:pic>
      <p:pic>
        <p:nvPicPr>
          <p:cNvPr id="3" name="Picture 2" descr="Table&#10;&#10;Description automatically generated">
            <a:extLst>
              <a:ext uri="{FF2B5EF4-FFF2-40B4-BE49-F238E27FC236}">
                <a16:creationId xmlns:a16="http://schemas.microsoft.com/office/drawing/2014/main" id="{46E40EF0-6906-4E94-8877-B14402A3DC9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444" b="74863"/>
          <a:stretch/>
        </p:blipFill>
        <p:spPr>
          <a:xfrm>
            <a:off x="0" y="1196340"/>
            <a:ext cx="9906000" cy="550398"/>
          </a:xfrm>
          <a:prstGeom prst="rect">
            <a:avLst/>
          </a:prstGeom>
        </p:spPr>
      </p:pic>
      <p:pic>
        <p:nvPicPr>
          <p:cNvPr id="8" name="Picture 7" descr="Table&#10;&#10;Description automatically generated">
            <a:extLst>
              <a:ext uri="{FF2B5EF4-FFF2-40B4-BE49-F238E27FC236}">
                <a16:creationId xmlns:a16="http://schemas.microsoft.com/office/drawing/2014/main" id="{F9FFB090-A958-4FC9-907D-A7332C3433A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1038" b="84955"/>
          <a:stretch/>
        </p:blipFill>
        <p:spPr>
          <a:xfrm>
            <a:off x="0" y="0"/>
            <a:ext cx="7497952" cy="1031813"/>
          </a:xfrm>
          <a:prstGeom prst="rect">
            <a:avLst/>
          </a:prstGeom>
        </p:spPr>
      </p:pic>
      <p:pic>
        <p:nvPicPr>
          <p:cNvPr id="9" name="Picture 8" descr="Table&#10;&#10;Description automatically generated">
            <a:extLst>
              <a:ext uri="{FF2B5EF4-FFF2-40B4-BE49-F238E27FC236}">
                <a16:creationId xmlns:a16="http://schemas.microsoft.com/office/drawing/2014/main" id="{61EEB280-23C1-4542-87EB-36D5282B829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6068" b="10000"/>
          <a:stretch/>
        </p:blipFill>
        <p:spPr>
          <a:xfrm>
            <a:off x="0" y="1746737"/>
            <a:ext cx="9906000" cy="4573883"/>
          </a:xfrm>
          <a:prstGeom prst="rect">
            <a:avLst/>
          </a:prstGeom>
        </p:spPr>
      </p:pic>
      <p:sp>
        <p:nvSpPr>
          <p:cNvPr id="10" name="Picture Placeholder 7">
            <a:extLst>
              <a:ext uri="{FF2B5EF4-FFF2-40B4-BE49-F238E27FC236}">
                <a16:creationId xmlns:a16="http://schemas.microsoft.com/office/drawing/2014/main" id="{F79EF65C-E556-4734-AFEC-245A4E27F165}"/>
              </a:ext>
            </a:extLst>
          </p:cNvPr>
          <p:cNvSpPr>
            <a:spLocks noGrp="1"/>
          </p:cNvSpPr>
          <p:nvPr>
            <p:ph type="pic" sz="quarter" idx="10" hasCustomPrompt="1"/>
          </p:nvPr>
        </p:nvSpPr>
        <p:spPr>
          <a:xfrm>
            <a:off x="357188"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1" name="Picture Placeholder 7">
            <a:extLst>
              <a:ext uri="{FF2B5EF4-FFF2-40B4-BE49-F238E27FC236}">
                <a16:creationId xmlns:a16="http://schemas.microsoft.com/office/drawing/2014/main" id="{D66B794C-FF9C-4713-BA6F-289228463A67}"/>
              </a:ext>
            </a:extLst>
          </p:cNvPr>
          <p:cNvSpPr>
            <a:spLocks noGrp="1"/>
          </p:cNvSpPr>
          <p:nvPr>
            <p:ph type="pic" sz="quarter" idx="11" hasCustomPrompt="1"/>
          </p:nvPr>
        </p:nvSpPr>
        <p:spPr>
          <a:xfrm>
            <a:off x="357188"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2" name="Picture Placeholder 7">
            <a:extLst>
              <a:ext uri="{FF2B5EF4-FFF2-40B4-BE49-F238E27FC236}">
                <a16:creationId xmlns:a16="http://schemas.microsoft.com/office/drawing/2014/main" id="{362B2ACF-AC95-422E-A01E-AD8EFD5FD5AD}"/>
              </a:ext>
            </a:extLst>
          </p:cNvPr>
          <p:cNvSpPr>
            <a:spLocks noGrp="1"/>
          </p:cNvSpPr>
          <p:nvPr>
            <p:ph type="pic" sz="quarter" idx="13" hasCustomPrompt="1"/>
          </p:nvPr>
        </p:nvSpPr>
        <p:spPr>
          <a:xfrm>
            <a:off x="357188"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3" name="Picture Placeholder 7">
            <a:extLst>
              <a:ext uri="{FF2B5EF4-FFF2-40B4-BE49-F238E27FC236}">
                <a16:creationId xmlns:a16="http://schemas.microsoft.com/office/drawing/2014/main" id="{D53295B9-394C-45D3-BDC6-D992808FF1B1}"/>
              </a:ext>
            </a:extLst>
          </p:cNvPr>
          <p:cNvSpPr>
            <a:spLocks noGrp="1"/>
          </p:cNvSpPr>
          <p:nvPr>
            <p:ph type="pic" sz="quarter" idx="14" hasCustomPrompt="1"/>
          </p:nvPr>
        </p:nvSpPr>
        <p:spPr>
          <a:xfrm>
            <a:off x="3534142"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4" name="Picture Placeholder 7">
            <a:extLst>
              <a:ext uri="{FF2B5EF4-FFF2-40B4-BE49-F238E27FC236}">
                <a16:creationId xmlns:a16="http://schemas.microsoft.com/office/drawing/2014/main" id="{9A8E310B-0843-4A9B-9732-EA375C42946D}"/>
              </a:ext>
            </a:extLst>
          </p:cNvPr>
          <p:cNvSpPr>
            <a:spLocks noGrp="1"/>
          </p:cNvSpPr>
          <p:nvPr>
            <p:ph type="pic" sz="quarter" idx="15" hasCustomPrompt="1"/>
          </p:nvPr>
        </p:nvSpPr>
        <p:spPr>
          <a:xfrm>
            <a:off x="3534142"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5" name="Picture Placeholder 7">
            <a:extLst>
              <a:ext uri="{FF2B5EF4-FFF2-40B4-BE49-F238E27FC236}">
                <a16:creationId xmlns:a16="http://schemas.microsoft.com/office/drawing/2014/main" id="{2817FCE7-9AD3-4F84-91DF-40E9E8061AA0}"/>
              </a:ext>
            </a:extLst>
          </p:cNvPr>
          <p:cNvSpPr>
            <a:spLocks noGrp="1"/>
          </p:cNvSpPr>
          <p:nvPr>
            <p:ph type="pic" sz="quarter" idx="16" hasCustomPrompt="1"/>
          </p:nvPr>
        </p:nvSpPr>
        <p:spPr>
          <a:xfrm>
            <a:off x="3534142"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6" name="Picture Placeholder 7">
            <a:extLst>
              <a:ext uri="{FF2B5EF4-FFF2-40B4-BE49-F238E27FC236}">
                <a16:creationId xmlns:a16="http://schemas.microsoft.com/office/drawing/2014/main" id="{3AC29B4A-8065-4C81-BDF9-82FC7E1C5E45}"/>
              </a:ext>
            </a:extLst>
          </p:cNvPr>
          <p:cNvSpPr>
            <a:spLocks noGrp="1"/>
          </p:cNvSpPr>
          <p:nvPr>
            <p:ph type="pic" sz="quarter" idx="17" hasCustomPrompt="1"/>
          </p:nvPr>
        </p:nvSpPr>
        <p:spPr>
          <a:xfrm>
            <a:off x="6681791"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7" name="Picture Placeholder 7">
            <a:extLst>
              <a:ext uri="{FF2B5EF4-FFF2-40B4-BE49-F238E27FC236}">
                <a16:creationId xmlns:a16="http://schemas.microsoft.com/office/drawing/2014/main" id="{22723B09-FADB-4E68-B359-ADF5C3BC8173}"/>
              </a:ext>
            </a:extLst>
          </p:cNvPr>
          <p:cNvSpPr>
            <a:spLocks noGrp="1"/>
          </p:cNvSpPr>
          <p:nvPr>
            <p:ph type="pic" sz="quarter" idx="18" hasCustomPrompt="1"/>
          </p:nvPr>
        </p:nvSpPr>
        <p:spPr>
          <a:xfrm>
            <a:off x="6681791"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8" name="Picture Placeholder 7">
            <a:extLst>
              <a:ext uri="{FF2B5EF4-FFF2-40B4-BE49-F238E27FC236}">
                <a16:creationId xmlns:a16="http://schemas.microsoft.com/office/drawing/2014/main" id="{AEDEBD81-4C87-4AFC-8618-4DB36585DCC9}"/>
              </a:ext>
            </a:extLst>
          </p:cNvPr>
          <p:cNvSpPr>
            <a:spLocks noGrp="1"/>
          </p:cNvSpPr>
          <p:nvPr>
            <p:ph type="pic" sz="quarter" idx="19" hasCustomPrompt="1"/>
          </p:nvPr>
        </p:nvSpPr>
        <p:spPr>
          <a:xfrm>
            <a:off x="6681791"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9" name="Text Placeholder 17">
            <a:extLst>
              <a:ext uri="{FF2B5EF4-FFF2-40B4-BE49-F238E27FC236}">
                <a16:creationId xmlns:a16="http://schemas.microsoft.com/office/drawing/2014/main" id="{9B5B767F-7BF1-4507-B3E9-8EC6974558C4}"/>
              </a:ext>
            </a:extLst>
          </p:cNvPr>
          <p:cNvSpPr>
            <a:spLocks noGrp="1"/>
          </p:cNvSpPr>
          <p:nvPr>
            <p:ph type="body" sz="quarter" idx="20" hasCustomPrompt="1"/>
          </p:nvPr>
        </p:nvSpPr>
        <p:spPr>
          <a:xfrm>
            <a:off x="4337843" y="1939925"/>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0" name="Text Placeholder 17">
            <a:extLst>
              <a:ext uri="{FF2B5EF4-FFF2-40B4-BE49-F238E27FC236}">
                <a16:creationId xmlns:a16="http://schemas.microsoft.com/office/drawing/2014/main" id="{3D86AADB-DE1B-4295-9CFF-5D154B53CFD7}"/>
              </a:ext>
            </a:extLst>
          </p:cNvPr>
          <p:cNvSpPr>
            <a:spLocks noGrp="1"/>
          </p:cNvSpPr>
          <p:nvPr>
            <p:ph type="body" sz="quarter" idx="21" hasCustomPrompt="1"/>
          </p:nvPr>
        </p:nvSpPr>
        <p:spPr>
          <a:xfrm>
            <a:off x="7497952" y="1947131"/>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1" name="Text Placeholder 17">
            <a:extLst>
              <a:ext uri="{FF2B5EF4-FFF2-40B4-BE49-F238E27FC236}">
                <a16:creationId xmlns:a16="http://schemas.microsoft.com/office/drawing/2014/main" id="{1351C921-235B-440A-8321-566D33794E12}"/>
              </a:ext>
            </a:extLst>
          </p:cNvPr>
          <p:cNvSpPr>
            <a:spLocks noGrp="1"/>
          </p:cNvSpPr>
          <p:nvPr>
            <p:ph type="body" sz="quarter" idx="22" hasCustomPrompt="1"/>
          </p:nvPr>
        </p:nvSpPr>
        <p:spPr>
          <a:xfrm>
            <a:off x="4337843" y="3425762"/>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2" name="Text Placeholder 17">
            <a:extLst>
              <a:ext uri="{FF2B5EF4-FFF2-40B4-BE49-F238E27FC236}">
                <a16:creationId xmlns:a16="http://schemas.microsoft.com/office/drawing/2014/main" id="{B13B362E-A592-4F2A-A2FD-51E4F9F4AD55}"/>
              </a:ext>
            </a:extLst>
          </p:cNvPr>
          <p:cNvSpPr>
            <a:spLocks noGrp="1"/>
          </p:cNvSpPr>
          <p:nvPr>
            <p:ph type="body" sz="quarter" idx="23" hasCustomPrompt="1"/>
          </p:nvPr>
        </p:nvSpPr>
        <p:spPr>
          <a:xfrm>
            <a:off x="7497952" y="3432968"/>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3" name="Text Placeholder 17">
            <a:extLst>
              <a:ext uri="{FF2B5EF4-FFF2-40B4-BE49-F238E27FC236}">
                <a16:creationId xmlns:a16="http://schemas.microsoft.com/office/drawing/2014/main" id="{0BD6E811-9C90-4DCE-B93D-E6694BE962D5}"/>
              </a:ext>
            </a:extLst>
          </p:cNvPr>
          <p:cNvSpPr>
            <a:spLocks noGrp="1"/>
          </p:cNvSpPr>
          <p:nvPr>
            <p:ph type="body" sz="quarter" idx="24" hasCustomPrompt="1"/>
          </p:nvPr>
        </p:nvSpPr>
        <p:spPr>
          <a:xfrm>
            <a:off x="4337843" y="4911599"/>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4" name="Text Placeholder 17">
            <a:extLst>
              <a:ext uri="{FF2B5EF4-FFF2-40B4-BE49-F238E27FC236}">
                <a16:creationId xmlns:a16="http://schemas.microsoft.com/office/drawing/2014/main" id="{74A22313-A261-4BD2-AD28-35AF6486DAEF}"/>
              </a:ext>
            </a:extLst>
          </p:cNvPr>
          <p:cNvSpPr>
            <a:spLocks noGrp="1"/>
          </p:cNvSpPr>
          <p:nvPr>
            <p:ph type="body" sz="quarter" idx="25" hasCustomPrompt="1"/>
          </p:nvPr>
        </p:nvSpPr>
        <p:spPr>
          <a:xfrm>
            <a:off x="7497952" y="4918805"/>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5" name="Text Placeholder 24">
            <a:extLst>
              <a:ext uri="{FF2B5EF4-FFF2-40B4-BE49-F238E27FC236}">
                <a16:creationId xmlns:a16="http://schemas.microsoft.com/office/drawing/2014/main" id="{D539B959-8BD1-4279-B689-174D79EC34AE}"/>
              </a:ext>
            </a:extLst>
          </p:cNvPr>
          <p:cNvSpPr>
            <a:spLocks noGrp="1"/>
          </p:cNvSpPr>
          <p:nvPr>
            <p:ph type="body" sz="quarter" idx="26" hasCustomPrompt="1"/>
          </p:nvPr>
        </p:nvSpPr>
        <p:spPr>
          <a:xfrm>
            <a:off x="1382713" y="2157412"/>
            <a:ext cx="1849437" cy="942975"/>
          </a:xfrm>
          <a:prstGeom prst="rect">
            <a:avLst/>
          </a:prstGeom>
        </p:spPr>
        <p:txBody>
          <a:bodyPr anchor="ctr">
            <a:noAutofit/>
          </a:bodyPr>
          <a:lstStyle>
            <a:lvl1pPr marL="0" indent="0">
              <a:buNone/>
              <a:defRPr sz="1100">
                <a:solidFill>
                  <a:schemeClr val="tx2"/>
                </a:solidFill>
              </a:defRPr>
            </a:lvl1pPr>
          </a:lstStyle>
          <a:p>
            <a:pPr lvl="0"/>
            <a:r>
              <a:rPr lang="en-GB"/>
              <a:t>Add bio in here</a:t>
            </a:r>
          </a:p>
        </p:txBody>
      </p:sp>
      <p:sp>
        <p:nvSpPr>
          <p:cNvPr id="26" name="Text Placeholder 24">
            <a:extLst>
              <a:ext uri="{FF2B5EF4-FFF2-40B4-BE49-F238E27FC236}">
                <a16:creationId xmlns:a16="http://schemas.microsoft.com/office/drawing/2014/main" id="{8005C003-8DEB-4C98-9690-9869B4869869}"/>
              </a:ext>
            </a:extLst>
          </p:cNvPr>
          <p:cNvSpPr>
            <a:spLocks noGrp="1"/>
          </p:cNvSpPr>
          <p:nvPr>
            <p:ph type="body" sz="quarter" idx="27" hasCustomPrompt="1"/>
          </p:nvPr>
        </p:nvSpPr>
        <p:spPr>
          <a:xfrm>
            <a:off x="4559063" y="2157412"/>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7" name="Text Placeholder 24">
            <a:extLst>
              <a:ext uri="{FF2B5EF4-FFF2-40B4-BE49-F238E27FC236}">
                <a16:creationId xmlns:a16="http://schemas.microsoft.com/office/drawing/2014/main" id="{5CF30F41-1522-4A57-AB6A-2DEAB0143934}"/>
              </a:ext>
            </a:extLst>
          </p:cNvPr>
          <p:cNvSpPr>
            <a:spLocks noGrp="1"/>
          </p:cNvSpPr>
          <p:nvPr>
            <p:ph type="body" sz="quarter" idx="28" hasCustomPrompt="1"/>
          </p:nvPr>
        </p:nvSpPr>
        <p:spPr>
          <a:xfrm>
            <a:off x="7706712" y="2157412"/>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8" name="Text Placeholder 24">
            <a:extLst>
              <a:ext uri="{FF2B5EF4-FFF2-40B4-BE49-F238E27FC236}">
                <a16:creationId xmlns:a16="http://schemas.microsoft.com/office/drawing/2014/main" id="{2B908EEB-6B56-46F6-8671-97D9FD25E678}"/>
              </a:ext>
            </a:extLst>
          </p:cNvPr>
          <p:cNvSpPr>
            <a:spLocks noGrp="1"/>
          </p:cNvSpPr>
          <p:nvPr>
            <p:ph type="body" sz="quarter" idx="29" hasCustomPrompt="1"/>
          </p:nvPr>
        </p:nvSpPr>
        <p:spPr>
          <a:xfrm>
            <a:off x="1382713" y="3622799"/>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9" name="Text Placeholder 24">
            <a:extLst>
              <a:ext uri="{FF2B5EF4-FFF2-40B4-BE49-F238E27FC236}">
                <a16:creationId xmlns:a16="http://schemas.microsoft.com/office/drawing/2014/main" id="{2DEC1315-EF73-4ABB-BA5B-976FC7615BAA}"/>
              </a:ext>
            </a:extLst>
          </p:cNvPr>
          <p:cNvSpPr>
            <a:spLocks noGrp="1"/>
          </p:cNvSpPr>
          <p:nvPr>
            <p:ph type="body" sz="quarter" idx="30" hasCustomPrompt="1"/>
          </p:nvPr>
        </p:nvSpPr>
        <p:spPr>
          <a:xfrm>
            <a:off x="4559063" y="3622799"/>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0" name="Text Placeholder 24">
            <a:extLst>
              <a:ext uri="{FF2B5EF4-FFF2-40B4-BE49-F238E27FC236}">
                <a16:creationId xmlns:a16="http://schemas.microsoft.com/office/drawing/2014/main" id="{A29683CF-D6D0-45E3-BBA0-16113A9A0B39}"/>
              </a:ext>
            </a:extLst>
          </p:cNvPr>
          <p:cNvSpPr>
            <a:spLocks noGrp="1"/>
          </p:cNvSpPr>
          <p:nvPr>
            <p:ph type="body" sz="quarter" idx="31" hasCustomPrompt="1"/>
          </p:nvPr>
        </p:nvSpPr>
        <p:spPr>
          <a:xfrm>
            <a:off x="7706712" y="3622799"/>
            <a:ext cx="1849437" cy="942975"/>
          </a:xfrm>
          <a:prstGeom prst="rect">
            <a:avLst/>
          </a:prstGeom>
        </p:spPr>
        <p:txBody>
          <a:bodyPr anchor="ctr">
            <a:noAutofit/>
          </a:bodyPr>
          <a:lstStyle>
            <a:lvl1pPr marL="0" indent="0">
              <a:buNone/>
              <a:defRPr sz="1100">
                <a:solidFill>
                  <a:schemeClr val="tx2"/>
                </a:solidFill>
              </a:defRPr>
            </a:lvl1pPr>
          </a:lstStyle>
          <a:p>
            <a:pPr lvl="0"/>
            <a:r>
              <a:rPr lang="en-GB"/>
              <a:t>Add bio in here</a:t>
            </a:r>
          </a:p>
        </p:txBody>
      </p:sp>
      <p:sp>
        <p:nvSpPr>
          <p:cNvPr id="31" name="Text Placeholder 24">
            <a:extLst>
              <a:ext uri="{FF2B5EF4-FFF2-40B4-BE49-F238E27FC236}">
                <a16:creationId xmlns:a16="http://schemas.microsoft.com/office/drawing/2014/main" id="{77F58C0F-8009-4CB8-846E-A61B6778E8A4}"/>
              </a:ext>
            </a:extLst>
          </p:cNvPr>
          <p:cNvSpPr>
            <a:spLocks noGrp="1"/>
          </p:cNvSpPr>
          <p:nvPr>
            <p:ph type="body" sz="quarter" idx="32" hasCustomPrompt="1"/>
          </p:nvPr>
        </p:nvSpPr>
        <p:spPr>
          <a:xfrm>
            <a:off x="1382713"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2" name="Text Placeholder 24">
            <a:extLst>
              <a:ext uri="{FF2B5EF4-FFF2-40B4-BE49-F238E27FC236}">
                <a16:creationId xmlns:a16="http://schemas.microsoft.com/office/drawing/2014/main" id="{247A641E-CC9B-4ED2-9382-4481FE7A0F46}"/>
              </a:ext>
            </a:extLst>
          </p:cNvPr>
          <p:cNvSpPr>
            <a:spLocks noGrp="1"/>
          </p:cNvSpPr>
          <p:nvPr>
            <p:ph type="body" sz="quarter" idx="33" hasCustomPrompt="1"/>
          </p:nvPr>
        </p:nvSpPr>
        <p:spPr>
          <a:xfrm>
            <a:off x="4559063"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3" name="Text Placeholder 24">
            <a:extLst>
              <a:ext uri="{FF2B5EF4-FFF2-40B4-BE49-F238E27FC236}">
                <a16:creationId xmlns:a16="http://schemas.microsoft.com/office/drawing/2014/main" id="{DCF1535C-F4D4-4E8F-AE39-75424DFE6783}"/>
              </a:ext>
            </a:extLst>
          </p:cNvPr>
          <p:cNvSpPr>
            <a:spLocks noGrp="1"/>
          </p:cNvSpPr>
          <p:nvPr>
            <p:ph type="body" sz="quarter" idx="34" hasCustomPrompt="1"/>
          </p:nvPr>
        </p:nvSpPr>
        <p:spPr>
          <a:xfrm>
            <a:off x="7706712"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pic>
        <p:nvPicPr>
          <p:cNvPr id="35" name="Picture 34" descr="Shape&#10;&#10;Description automatically generated">
            <a:extLst>
              <a:ext uri="{FF2B5EF4-FFF2-40B4-BE49-F238E27FC236}">
                <a16:creationId xmlns:a16="http://schemas.microsoft.com/office/drawing/2014/main" id="{35FB0F95-42B9-4CBB-8156-9E73F52849C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2233913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823B0DA9-AF72-47B0-B5D9-A42BFEB297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3" y="0"/>
            <a:ext cx="9908304" cy="6858000"/>
          </a:xfrm>
          <a:prstGeom prst="rect">
            <a:avLst/>
          </a:prstGeom>
        </p:spPr>
      </p:pic>
      <p:pic>
        <p:nvPicPr>
          <p:cNvPr id="5" name="Picture 4" descr="Graphical user interface, application, email&#10;&#10;Description automatically generated">
            <a:extLst>
              <a:ext uri="{FF2B5EF4-FFF2-40B4-BE49-F238E27FC236}">
                <a16:creationId xmlns:a16="http://schemas.microsoft.com/office/drawing/2014/main" id="{C65831E3-50E6-4990-89D0-A6A4E9FE25B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80370"/>
          <a:stretch/>
        </p:blipFill>
        <p:spPr>
          <a:xfrm>
            <a:off x="0" y="0"/>
            <a:ext cx="9495692" cy="1346200"/>
          </a:xfrm>
          <a:prstGeom prst="rect">
            <a:avLst/>
          </a:prstGeom>
        </p:spPr>
      </p:pic>
      <p:sp>
        <p:nvSpPr>
          <p:cNvPr id="6" name="Text Placeholder 4">
            <a:extLst>
              <a:ext uri="{FF2B5EF4-FFF2-40B4-BE49-F238E27FC236}">
                <a16:creationId xmlns:a16="http://schemas.microsoft.com/office/drawing/2014/main" id="{3647257A-434A-46FF-8F37-E94ECC950CF6}"/>
              </a:ext>
            </a:extLst>
          </p:cNvPr>
          <p:cNvSpPr>
            <a:spLocks noGrp="1"/>
          </p:cNvSpPr>
          <p:nvPr>
            <p:ph type="body" sz="quarter" idx="11" hasCustomPrompt="1"/>
          </p:nvPr>
        </p:nvSpPr>
        <p:spPr>
          <a:xfrm>
            <a:off x="297840" y="276226"/>
            <a:ext cx="5005387" cy="361950"/>
          </a:xfrm>
          <a:prstGeom prst="rect">
            <a:avLst/>
          </a:prstGeom>
        </p:spPr>
        <p:txBody>
          <a:bodyPr anchor="ctr">
            <a:normAutofit/>
          </a:bodyPr>
          <a:lstStyle>
            <a:lvl1pPr marL="0" indent="0">
              <a:buNone/>
              <a:defRPr sz="1600">
                <a:solidFill>
                  <a:schemeClr val="tx1"/>
                </a:solidFill>
              </a:defRPr>
            </a:lvl1pPr>
            <a:lvl2pPr marL="457181" indent="0">
              <a:buNone/>
              <a:defRPr/>
            </a:lvl2pPr>
          </a:lstStyle>
          <a:p>
            <a:pPr lvl="0"/>
            <a:r>
              <a:rPr lang="en-US"/>
              <a:t>CLICK TO EDIT MASTER TEXT STYLES</a:t>
            </a:r>
          </a:p>
        </p:txBody>
      </p:sp>
      <p:pic>
        <p:nvPicPr>
          <p:cNvPr id="9" name="Picture 8">
            <a:extLst>
              <a:ext uri="{FF2B5EF4-FFF2-40B4-BE49-F238E27FC236}">
                <a16:creationId xmlns:a16="http://schemas.microsoft.com/office/drawing/2014/main" id="{CCBA6447-8424-4B85-8AFF-555792D416CF}"/>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4066159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pic>
        <p:nvPicPr>
          <p:cNvPr id="8" name="Picture 7" descr="Graphical user interface, text, application, email&#10;&#10;Description automatically generated">
            <a:extLst>
              <a:ext uri="{FF2B5EF4-FFF2-40B4-BE49-F238E27FC236}">
                <a16:creationId xmlns:a16="http://schemas.microsoft.com/office/drawing/2014/main" id="{D6BE8830-CBE8-4E5A-9D30-0A94793364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537" b="17871"/>
          <a:stretch/>
        </p:blipFill>
        <p:spPr>
          <a:xfrm>
            <a:off x="0" y="996950"/>
            <a:ext cx="9911942" cy="4838700"/>
          </a:xfrm>
          <a:prstGeom prst="rect">
            <a:avLst/>
          </a:prstGeom>
        </p:spPr>
      </p:pic>
      <p:pic>
        <p:nvPicPr>
          <p:cNvPr id="16" name="Picture 15" descr="Shape&#10;&#10;Description automatically generated">
            <a:extLst>
              <a:ext uri="{FF2B5EF4-FFF2-40B4-BE49-F238E27FC236}">
                <a16:creationId xmlns:a16="http://schemas.microsoft.com/office/drawing/2014/main" id="{59BF9C82-6677-49E7-A375-B64F737EDDB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Graphical user interface, text, application, email&#10;&#10;Description automatically generated">
            <a:extLst>
              <a:ext uri="{FF2B5EF4-FFF2-40B4-BE49-F238E27FC236}">
                <a16:creationId xmlns:a16="http://schemas.microsoft.com/office/drawing/2014/main" id="{762CA30F-1473-4F2B-B964-CCCD4CDACD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2" r="31522" b="85463"/>
          <a:stretch/>
        </p:blipFill>
        <p:spPr>
          <a:xfrm>
            <a:off x="-177800" y="0"/>
            <a:ext cx="6680200" cy="996950"/>
          </a:xfrm>
          <a:prstGeom prst="rect">
            <a:avLst/>
          </a:prstGeom>
        </p:spPr>
      </p:pic>
      <p:pic>
        <p:nvPicPr>
          <p:cNvPr id="6" name="Picture 5">
            <a:extLst>
              <a:ext uri="{FF2B5EF4-FFF2-40B4-BE49-F238E27FC236}">
                <a16:creationId xmlns:a16="http://schemas.microsoft.com/office/drawing/2014/main" id="{062906FA-1FBB-4C53-B3E5-A3BD26911A88}"/>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
        <p:nvSpPr>
          <p:cNvPr id="10" name="Text Placeholder 9">
            <a:extLst>
              <a:ext uri="{FF2B5EF4-FFF2-40B4-BE49-F238E27FC236}">
                <a16:creationId xmlns:a16="http://schemas.microsoft.com/office/drawing/2014/main" id="{1744385B-A2FE-49B3-A1CE-4FB3ADD9A0A5}"/>
              </a:ext>
            </a:extLst>
          </p:cNvPr>
          <p:cNvSpPr>
            <a:spLocks noGrp="1"/>
          </p:cNvSpPr>
          <p:nvPr>
            <p:ph type="body" sz="quarter" idx="11"/>
          </p:nvPr>
        </p:nvSpPr>
        <p:spPr>
          <a:xfrm>
            <a:off x="2235200" y="2152650"/>
            <a:ext cx="6745288" cy="425450"/>
          </a:xfrm>
        </p:spPr>
        <p:txBody>
          <a:bodyPr anchor="ctr">
            <a:normAutofit/>
          </a:bodyPr>
          <a:lstStyle>
            <a:lvl1pPr>
              <a:defRPr sz="1200">
                <a:solidFill>
                  <a:schemeClr val="tx2"/>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9BCAE498-D0E2-49B8-A5E6-84F82C5BA205}"/>
              </a:ext>
            </a:extLst>
          </p:cNvPr>
          <p:cNvSpPr>
            <a:spLocks noGrp="1"/>
          </p:cNvSpPr>
          <p:nvPr>
            <p:ph type="body" sz="quarter" idx="12"/>
          </p:nvPr>
        </p:nvSpPr>
        <p:spPr>
          <a:xfrm>
            <a:off x="2781300" y="2752725"/>
            <a:ext cx="6198605" cy="425450"/>
          </a:xfrm>
        </p:spPr>
        <p:txBody>
          <a:bodyPr anchor="ctr">
            <a:normAutofit/>
          </a:bodyPr>
          <a:lstStyle>
            <a:lvl1pPr>
              <a:defRPr sz="1200">
                <a:solidFill>
                  <a:schemeClr val="tx2"/>
                </a:solidFill>
              </a:defRPr>
            </a:lvl1pPr>
          </a:lstStyle>
          <a:p>
            <a:pPr lvl="0"/>
            <a:r>
              <a:rPr lang="en-US"/>
              <a:t>Click to edit Master text styles</a:t>
            </a:r>
          </a:p>
        </p:txBody>
      </p:sp>
      <p:sp>
        <p:nvSpPr>
          <p:cNvPr id="12" name="Text Placeholder 9">
            <a:extLst>
              <a:ext uri="{FF2B5EF4-FFF2-40B4-BE49-F238E27FC236}">
                <a16:creationId xmlns:a16="http://schemas.microsoft.com/office/drawing/2014/main" id="{2B82E66E-F68B-472E-904A-56C9C5919655}"/>
              </a:ext>
            </a:extLst>
          </p:cNvPr>
          <p:cNvSpPr>
            <a:spLocks noGrp="1"/>
          </p:cNvSpPr>
          <p:nvPr>
            <p:ph type="body" sz="quarter" idx="13"/>
          </p:nvPr>
        </p:nvSpPr>
        <p:spPr>
          <a:xfrm>
            <a:off x="4210050" y="3343275"/>
            <a:ext cx="4769855" cy="425450"/>
          </a:xfrm>
        </p:spPr>
        <p:txBody>
          <a:bodyPr anchor="ctr">
            <a:normAutofit/>
          </a:bodyPr>
          <a:lstStyle>
            <a:lvl1pPr>
              <a:defRPr sz="1200">
                <a:solidFill>
                  <a:schemeClr val="tx2"/>
                </a:solidFill>
              </a:defRPr>
            </a:lvl1pPr>
          </a:lstStyle>
          <a:p>
            <a:pPr lvl="0"/>
            <a:r>
              <a:rPr lang="en-US"/>
              <a:t>Click to edit Master text styles</a:t>
            </a:r>
          </a:p>
        </p:txBody>
      </p:sp>
      <p:sp>
        <p:nvSpPr>
          <p:cNvPr id="13" name="Text Placeholder 9">
            <a:extLst>
              <a:ext uri="{FF2B5EF4-FFF2-40B4-BE49-F238E27FC236}">
                <a16:creationId xmlns:a16="http://schemas.microsoft.com/office/drawing/2014/main" id="{50961735-DAEF-49B3-8451-7364BFDFC9DC}"/>
              </a:ext>
            </a:extLst>
          </p:cNvPr>
          <p:cNvSpPr>
            <a:spLocks noGrp="1"/>
          </p:cNvSpPr>
          <p:nvPr>
            <p:ph type="body" sz="quarter" idx="14"/>
          </p:nvPr>
        </p:nvSpPr>
        <p:spPr>
          <a:xfrm>
            <a:off x="2717800" y="3956050"/>
            <a:ext cx="6262105" cy="425450"/>
          </a:xfrm>
        </p:spPr>
        <p:txBody>
          <a:bodyPr anchor="ctr">
            <a:normAutofit/>
          </a:bodyPr>
          <a:lstStyle>
            <a:lvl1pPr>
              <a:defRPr sz="1200">
                <a:solidFill>
                  <a:schemeClr val="tx2"/>
                </a:solidFill>
              </a:defRPr>
            </a:lvl1pPr>
          </a:lstStyle>
          <a:p>
            <a:pPr lvl="0"/>
            <a:r>
              <a:rPr lang="en-US"/>
              <a:t>Click to edit Master text styles</a:t>
            </a:r>
          </a:p>
        </p:txBody>
      </p:sp>
      <p:sp>
        <p:nvSpPr>
          <p:cNvPr id="14" name="Text Placeholder 9">
            <a:extLst>
              <a:ext uri="{FF2B5EF4-FFF2-40B4-BE49-F238E27FC236}">
                <a16:creationId xmlns:a16="http://schemas.microsoft.com/office/drawing/2014/main" id="{B2694D77-AEDA-4CAD-BCE5-12BAAB5A66C4}"/>
              </a:ext>
            </a:extLst>
          </p:cNvPr>
          <p:cNvSpPr>
            <a:spLocks noGrp="1"/>
          </p:cNvSpPr>
          <p:nvPr>
            <p:ph type="body" sz="quarter" idx="15"/>
          </p:nvPr>
        </p:nvSpPr>
        <p:spPr>
          <a:xfrm>
            <a:off x="2889250" y="4546600"/>
            <a:ext cx="6090655" cy="425450"/>
          </a:xfrm>
        </p:spPr>
        <p:txBody>
          <a:bodyPr anchor="ctr">
            <a:normAutofit/>
          </a:bodyPr>
          <a:lstStyle>
            <a:lvl1pPr>
              <a:defRPr sz="1200">
                <a:solidFill>
                  <a:schemeClr val="tx2"/>
                </a:solidFill>
              </a:defRPr>
            </a:lvl1pPr>
          </a:lstStyle>
          <a:p>
            <a:pPr lvl="0"/>
            <a:r>
              <a:rPr lang="en-US"/>
              <a:t>Click to edit Master text styles</a:t>
            </a:r>
          </a:p>
        </p:txBody>
      </p:sp>
      <p:sp>
        <p:nvSpPr>
          <p:cNvPr id="15" name="Text Placeholder 9">
            <a:extLst>
              <a:ext uri="{FF2B5EF4-FFF2-40B4-BE49-F238E27FC236}">
                <a16:creationId xmlns:a16="http://schemas.microsoft.com/office/drawing/2014/main" id="{1E3F2D5B-12B1-4824-B0ED-B19A13521DF9}"/>
              </a:ext>
            </a:extLst>
          </p:cNvPr>
          <p:cNvSpPr>
            <a:spLocks noGrp="1"/>
          </p:cNvSpPr>
          <p:nvPr>
            <p:ph type="body" sz="quarter" idx="16"/>
          </p:nvPr>
        </p:nvSpPr>
        <p:spPr>
          <a:xfrm>
            <a:off x="2597151" y="5159375"/>
            <a:ext cx="6382754" cy="425450"/>
          </a:xfrm>
        </p:spPr>
        <p:txBody>
          <a:bodyPr anchor="ctr">
            <a:normAutofit/>
          </a:bodyPr>
          <a:lstStyle>
            <a:lvl1pPr>
              <a:defRPr sz="12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165649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7E490F12-4E36-4B72-9DFB-BEEB760E894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1158312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23AD49F5-544B-42F7-A4F3-01611E0EB8A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9FD39BF7-AB58-4A14-9376-AFBAC44D52E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7653" b="22684"/>
          <a:stretch/>
        </p:blipFill>
        <p:spPr>
          <a:xfrm>
            <a:off x="0" y="0"/>
            <a:ext cx="6869875" cy="5302332"/>
          </a:xfrm>
          <a:prstGeom prst="rect">
            <a:avLst/>
          </a:prstGeom>
        </p:spPr>
      </p:pic>
      <p:pic>
        <p:nvPicPr>
          <p:cNvPr id="8" name="Picture 7" descr="Icon&#10;&#10;Description automatically generated">
            <a:extLst>
              <a:ext uri="{FF2B5EF4-FFF2-40B4-BE49-F238E27FC236}">
                <a16:creationId xmlns:a16="http://schemas.microsoft.com/office/drawing/2014/main" id="{A72D0EA2-C03B-42A9-AF16-DBC4E05C70C6}"/>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F095F468-4479-4BA3-A701-1BC06959A386}"/>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6074116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descr="Calendar&#10;&#10;Description automatically generated with low confidence">
            <a:extLst>
              <a:ext uri="{FF2B5EF4-FFF2-40B4-BE49-F238E27FC236}">
                <a16:creationId xmlns:a16="http://schemas.microsoft.com/office/drawing/2014/main" id="{29430F7B-E8AD-433F-B57C-69A0C4C798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987" b="79500"/>
          <a:stretch/>
        </p:blipFill>
        <p:spPr>
          <a:xfrm>
            <a:off x="1" y="1"/>
            <a:ext cx="2426616" cy="1330036"/>
          </a:xfrm>
          <a:prstGeom prst="rect">
            <a:avLst/>
          </a:prstGeom>
        </p:spPr>
      </p:pic>
      <p:pic>
        <p:nvPicPr>
          <p:cNvPr id="9" name="Picture 8" descr="Icon&#10;&#10;Description automatically generated">
            <a:extLst>
              <a:ext uri="{FF2B5EF4-FFF2-40B4-BE49-F238E27FC236}">
                <a16:creationId xmlns:a16="http://schemas.microsoft.com/office/drawing/2014/main" id="{792B4D73-C2B8-4D30-AA6A-9C341249B429}"/>
              </a:ext>
            </a:extLst>
          </p:cNvPr>
          <p:cNvPicPr>
            <a:picLocks noChangeAspect="1"/>
          </p:cNvPicPr>
          <p:nvPr userDrawn="1"/>
        </p:nvPicPr>
        <p:blipFill>
          <a:blip r:embed="rId3"/>
          <a:stretch>
            <a:fillRect/>
          </a:stretch>
        </p:blipFill>
        <p:spPr>
          <a:xfrm>
            <a:off x="8979907" y="317310"/>
            <a:ext cx="618304" cy="618304"/>
          </a:xfrm>
          <a:prstGeom prst="rect">
            <a:avLst/>
          </a:prstGeom>
        </p:spPr>
      </p:pic>
      <p:pic>
        <p:nvPicPr>
          <p:cNvPr id="10" name="Picture 9">
            <a:extLst>
              <a:ext uri="{FF2B5EF4-FFF2-40B4-BE49-F238E27FC236}">
                <a16:creationId xmlns:a16="http://schemas.microsoft.com/office/drawing/2014/main" id="{2FB9A442-378F-434B-A7E2-D4E3DB73823D}"/>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439576" y="318409"/>
            <a:ext cx="618307" cy="645024"/>
          </a:xfrm>
          <a:prstGeom prst="rect">
            <a:avLst/>
          </a:prstGeom>
        </p:spPr>
      </p:pic>
      <p:sp>
        <p:nvSpPr>
          <p:cNvPr id="7" name="Text Placeholder 5">
            <a:extLst>
              <a:ext uri="{FF2B5EF4-FFF2-40B4-BE49-F238E27FC236}">
                <a16:creationId xmlns:a16="http://schemas.microsoft.com/office/drawing/2014/main" id="{E3FE6D4C-9BD5-409B-BDBF-4B3FC99A08EE}"/>
              </a:ext>
            </a:extLst>
          </p:cNvPr>
          <p:cNvSpPr>
            <a:spLocks noGrp="1"/>
          </p:cNvSpPr>
          <p:nvPr>
            <p:ph type="body" sz="quarter" idx="12"/>
          </p:nvPr>
        </p:nvSpPr>
        <p:spPr>
          <a:xfrm>
            <a:off x="2615674" y="267375"/>
            <a:ext cx="572674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8" name="Picture 7" descr="Shape&#10;&#10;Description automatically generated">
            <a:extLst>
              <a:ext uri="{FF2B5EF4-FFF2-40B4-BE49-F238E27FC236}">
                <a16:creationId xmlns:a16="http://schemas.microsoft.com/office/drawing/2014/main" id="{AA7B7584-BC5E-4394-B63F-847B9A6AE56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872" r="5109" b="236"/>
          <a:stretch/>
        </p:blipFill>
        <p:spPr>
          <a:xfrm>
            <a:off x="-2303" y="0"/>
            <a:ext cx="9908304" cy="6858000"/>
          </a:xfrm>
          <a:prstGeom prst="rect">
            <a:avLst/>
          </a:prstGeom>
        </p:spPr>
      </p:pic>
    </p:spTree>
    <p:extLst>
      <p:ext uri="{BB962C8B-B14F-4D97-AF65-F5344CB8AC3E}">
        <p14:creationId xmlns:p14="http://schemas.microsoft.com/office/powerpoint/2010/main" val="461551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pic>
        <p:nvPicPr>
          <p:cNvPr id="3" name="Picture 2" descr="Timeline&#10;&#10;Description automatically generated with low confidence">
            <a:extLst>
              <a:ext uri="{FF2B5EF4-FFF2-40B4-BE49-F238E27FC236}">
                <a16:creationId xmlns:a16="http://schemas.microsoft.com/office/drawing/2014/main" id="{0DC0450C-393A-4AC5-8D3A-82C87F6618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499" b="8310"/>
          <a:stretch/>
        </p:blipFill>
        <p:spPr>
          <a:xfrm>
            <a:off x="0" y="1252924"/>
            <a:ext cx="9906000" cy="5164786"/>
          </a:xfrm>
          <a:prstGeom prst="rect">
            <a:avLst/>
          </a:prstGeom>
        </p:spPr>
      </p:pic>
      <p:pic>
        <p:nvPicPr>
          <p:cNvPr id="9" name="Picture 8" descr="Shape&#10;&#10;Description automatically generated">
            <a:extLst>
              <a:ext uri="{FF2B5EF4-FFF2-40B4-BE49-F238E27FC236}">
                <a16:creationId xmlns:a16="http://schemas.microsoft.com/office/drawing/2014/main" id="{3CEDCB02-2EE3-4671-9ABC-FA12249B424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EBED1E0B-86C3-4412-9184-3CA7DB583DB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85128"/>
          <a:stretch/>
        </p:blipFill>
        <p:spPr>
          <a:xfrm>
            <a:off x="0" y="0"/>
            <a:ext cx="9495692" cy="1019908"/>
          </a:xfrm>
          <a:prstGeom prst="rect">
            <a:avLst/>
          </a:prstGeom>
        </p:spPr>
      </p:pic>
      <p:sp>
        <p:nvSpPr>
          <p:cNvPr id="10" name="Text Placeholder 6">
            <a:extLst>
              <a:ext uri="{FF2B5EF4-FFF2-40B4-BE49-F238E27FC236}">
                <a16:creationId xmlns:a16="http://schemas.microsoft.com/office/drawing/2014/main" id="{D2370983-C02F-4746-8147-2553B8CABEFB}"/>
              </a:ext>
            </a:extLst>
          </p:cNvPr>
          <p:cNvSpPr>
            <a:spLocks noGrp="1"/>
          </p:cNvSpPr>
          <p:nvPr>
            <p:ph type="body" sz="quarter" idx="10"/>
          </p:nvPr>
        </p:nvSpPr>
        <p:spPr>
          <a:xfrm>
            <a:off x="409575" y="2259217"/>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sp>
        <p:nvSpPr>
          <p:cNvPr id="11" name="Text Placeholder 6">
            <a:extLst>
              <a:ext uri="{FF2B5EF4-FFF2-40B4-BE49-F238E27FC236}">
                <a16:creationId xmlns:a16="http://schemas.microsoft.com/office/drawing/2014/main" id="{72428CED-3018-4297-9E4E-6E1609BEA03A}"/>
              </a:ext>
            </a:extLst>
          </p:cNvPr>
          <p:cNvSpPr>
            <a:spLocks noGrp="1"/>
          </p:cNvSpPr>
          <p:nvPr>
            <p:ph type="body" sz="quarter" idx="11"/>
          </p:nvPr>
        </p:nvSpPr>
        <p:spPr>
          <a:xfrm>
            <a:off x="3540125" y="2251270"/>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sp>
        <p:nvSpPr>
          <p:cNvPr id="12" name="Text Placeholder 6">
            <a:extLst>
              <a:ext uri="{FF2B5EF4-FFF2-40B4-BE49-F238E27FC236}">
                <a16:creationId xmlns:a16="http://schemas.microsoft.com/office/drawing/2014/main" id="{1DBB5947-DEC1-459B-AFF4-392F92097E13}"/>
              </a:ext>
            </a:extLst>
          </p:cNvPr>
          <p:cNvSpPr>
            <a:spLocks noGrp="1"/>
          </p:cNvSpPr>
          <p:nvPr>
            <p:ph type="body" sz="quarter" idx="13"/>
          </p:nvPr>
        </p:nvSpPr>
        <p:spPr>
          <a:xfrm>
            <a:off x="6775450" y="2251270"/>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pic>
        <p:nvPicPr>
          <p:cNvPr id="15" name="Picture 14" descr="Icon&#10;&#10;Description automatically generated">
            <a:extLst>
              <a:ext uri="{FF2B5EF4-FFF2-40B4-BE49-F238E27FC236}">
                <a16:creationId xmlns:a16="http://schemas.microsoft.com/office/drawing/2014/main" id="{F5A44696-7F81-4D60-B6A2-3A4040F3441D}"/>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6" name="Picture 15">
            <a:extLst>
              <a:ext uri="{FF2B5EF4-FFF2-40B4-BE49-F238E27FC236}">
                <a16:creationId xmlns:a16="http://schemas.microsoft.com/office/drawing/2014/main" id="{4AE22EBB-373D-45A2-80E9-89B0A77EB695}"/>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68790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15" name="Picture 14" descr="Shape, arrow&#10;&#10;Description automatically generated">
            <a:extLst>
              <a:ext uri="{FF2B5EF4-FFF2-40B4-BE49-F238E27FC236}">
                <a16:creationId xmlns:a16="http://schemas.microsoft.com/office/drawing/2014/main" id="{1CD5259B-EDFD-4AB9-8554-A8F54B85A3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3" name="Picture 2" descr="Diagram&#10;&#10;Description automatically generated">
            <a:extLst>
              <a:ext uri="{FF2B5EF4-FFF2-40B4-BE49-F238E27FC236}">
                <a16:creationId xmlns:a16="http://schemas.microsoft.com/office/drawing/2014/main" id="{91B293EE-0146-439E-9563-C197ECD33B3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2161" b="7571"/>
          <a:stretch/>
        </p:blipFill>
        <p:spPr>
          <a:xfrm>
            <a:off x="0" y="0"/>
            <a:ext cx="7391400" cy="6338766"/>
          </a:xfrm>
          <a:prstGeom prst="rect">
            <a:avLst/>
          </a:prstGeom>
        </p:spPr>
      </p:pic>
      <p:pic>
        <p:nvPicPr>
          <p:cNvPr id="8" name="Picture 7" descr="Icon&#10;&#10;Description automatically generated">
            <a:extLst>
              <a:ext uri="{FF2B5EF4-FFF2-40B4-BE49-F238E27FC236}">
                <a16:creationId xmlns:a16="http://schemas.microsoft.com/office/drawing/2014/main" id="{2F7572DD-817C-4DE9-9E8F-FA851099CD93}"/>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77692924-2374-4E3C-836A-60C59B260380}"/>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27692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2A5A14C7-3399-4BAC-9785-9ECA280F85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5" name="Picture 4" descr="Graphical user interface, text, email&#10;&#10;Description automatically generated">
            <a:extLst>
              <a:ext uri="{FF2B5EF4-FFF2-40B4-BE49-F238E27FC236}">
                <a16:creationId xmlns:a16="http://schemas.microsoft.com/office/drawing/2014/main" id="{A4DED3BF-5A48-47F3-B11E-BEFCB58F566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0252" b="31296"/>
          <a:stretch/>
        </p:blipFill>
        <p:spPr>
          <a:xfrm>
            <a:off x="0" y="0"/>
            <a:ext cx="6623050" cy="4711700"/>
          </a:xfrm>
          <a:prstGeom prst="rect">
            <a:avLst/>
          </a:prstGeom>
        </p:spPr>
      </p:pic>
      <p:pic>
        <p:nvPicPr>
          <p:cNvPr id="8" name="Picture 7" descr="Icon&#10;&#10;Description automatically generated">
            <a:extLst>
              <a:ext uri="{FF2B5EF4-FFF2-40B4-BE49-F238E27FC236}">
                <a16:creationId xmlns:a16="http://schemas.microsoft.com/office/drawing/2014/main" id="{2E2175DF-5528-42FD-91C2-50CC35A4541B}"/>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60ECAB5F-5835-47D6-AC36-0DD2F2E5D98B}"/>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9837830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3524668B-3944-42E7-AE5D-B3709CBFC3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127" b="23031"/>
          <a:stretch/>
        </p:blipFill>
        <p:spPr>
          <a:xfrm>
            <a:off x="0" y="1037491"/>
            <a:ext cx="9906000" cy="4424347"/>
          </a:xfrm>
          <a:prstGeom prst="rect">
            <a:avLst/>
          </a:prstGeom>
        </p:spPr>
      </p:pic>
      <p:pic>
        <p:nvPicPr>
          <p:cNvPr id="13" name="Picture 12" descr="Shape&#10;&#10;Description automatically generated">
            <a:extLst>
              <a:ext uri="{FF2B5EF4-FFF2-40B4-BE49-F238E27FC236}">
                <a16:creationId xmlns:a16="http://schemas.microsoft.com/office/drawing/2014/main" id="{53B50647-9F3E-45A4-8DF9-6FDD3C1334D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11FFCE7A-8C33-4E63-891E-D30B1176234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9" name="Text Placeholder 9">
            <a:extLst>
              <a:ext uri="{FF2B5EF4-FFF2-40B4-BE49-F238E27FC236}">
                <a16:creationId xmlns:a16="http://schemas.microsoft.com/office/drawing/2014/main" id="{D8A04B92-9900-4CB8-A3F3-9C6975183DCD}"/>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1C3AAC74-A7D8-4971-90B3-CC57E19F0F13}"/>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1" name="Text Placeholder 9">
            <a:extLst>
              <a:ext uri="{FF2B5EF4-FFF2-40B4-BE49-F238E27FC236}">
                <a16:creationId xmlns:a16="http://schemas.microsoft.com/office/drawing/2014/main" id="{E4C91D7F-6B4F-4C51-BCFE-9D6340AE1583}"/>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2" name="Text Placeholder 9">
            <a:extLst>
              <a:ext uri="{FF2B5EF4-FFF2-40B4-BE49-F238E27FC236}">
                <a16:creationId xmlns:a16="http://schemas.microsoft.com/office/drawing/2014/main" id="{352DBB3C-8585-45C5-8760-855188E28047}"/>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4" name="Picture 13" descr="Icon&#10;&#10;Description automatically generated">
            <a:extLst>
              <a:ext uri="{FF2B5EF4-FFF2-40B4-BE49-F238E27FC236}">
                <a16:creationId xmlns:a16="http://schemas.microsoft.com/office/drawing/2014/main" id="{95214765-6D70-4F8E-A7E7-453BF8F77FBB}"/>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5" name="Picture 14">
            <a:extLst>
              <a:ext uri="{FF2B5EF4-FFF2-40B4-BE49-F238E27FC236}">
                <a16:creationId xmlns:a16="http://schemas.microsoft.com/office/drawing/2014/main" id="{F4448C13-C2BB-493F-8160-DA6E9B88DD26}"/>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217403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F85D2E6C-CA2A-4ABF-8E46-D705AC23F2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127" b="23983"/>
          <a:stretch/>
        </p:blipFill>
        <p:spPr>
          <a:xfrm>
            <a:off x="0" y="1037491"/>
            <a:ext cx="9906000" cy="4356211"/>
          </a:xfrm>
          <a:prstGeom prst="rect">
            <a:avLst/>
          </a:prstGeom>
        </p:spPr>
      </p:pic>
      <p:pic>
        <p:nvPicPr>
          <p:cNvPr id="12" name="Picture 11" descr="Shape&#10;&#10;Description automatically generated">
            <a:extLst>
              <a:ext uri="{FF2B5EF4-FFF2-40B4-BE49-F238E27FC236}">
                <a16:creationId xmlns:a16="http://schemas.microsoft.com/office/drawing/2014/main" id="{E97162A2-3F93-49BB-AE70-E1EDE25E48B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B026F72D-3D17-42B9-8F33-24DDD0F60F1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13" name="Text Placeholder 9">
            <a:extLst>
              <a:ext uri="{FF2B5EF4-FFF2-40B4-BE49-F238E27FC236}">
                <a16:creationId xmlns:a16="http://schemas.microsoft.com/office/drawing/2014/main" id="{41507EC3-94EC-4D65-8F15-75752CE12540}"/>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9F398674-3BED-42E5-99A3-4992D3998719}"/>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12818DE6-350D-498D-AB3C-C7A4FCAD4EE8}"/>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1C9EF410-B8B7-4D17-A49D-77232FF83179}"/>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1" name="Picture 10" descr="Icon&#10;&#10;Description automatically generated">
            <a:extLst>
              <a:ext uri="{FF2B5EF4-FFF2-40B4-BE49-F238E27FC236}">
                <a16:creationId xmlns:a16="http://schemas.microsoft.com/office/drawing/2014/main" id="{9AC11FC1-A99E-4768-9FC7-9D749E0E2569}"/>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7" name="Picture 16">
            <a:extLst>
              <a:ext uri="{FF2B5EF4-FFF2-40B4-BE49-F238E27FC236}">
                <a16:creationId xmlns:a16="http://schemas.microsoft.com/office/drawing/2014/main" id="{6062E5DD-5D79-409C-AE9D-CFCFA0CBB525}"/>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41765741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D4A59A92-EE34-4EB2-859D-C0352B3311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932" b="22326"/>
          <a:stretch/>
        </p:blipFill>
        <p:spPr>
          <a:xfrm>
            <a:off x="0" y="1092530"/>
            <a:ext cx="9906000" cy="4417318"/>
          </a:xfrm>
          <a:prstGeom prst="rect">
            <a:avLst/>
          </a:prstGeom>
        </p:spPr>
      </p:pic>
      <p:pic>
        <p:nvPicPr>
          <p:cNvPr id="12" name="Picture 11" descr="Shape&#10;&#10;Description automatically generated">
            <a:extLst>
              <a:ext uri="{FF2B5EF4-FFF2-40B4-BE49-F238E27FC236}">
                <a16:creationId xmlns:a16="http://schemas.microsoft.com/office/drawing/2014/main" id="{70E11978-846A-4019-9B1D-C9EFCF31353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17C31E5B-B8AE-4F16-857F-4E583AADF95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13" name="Text Placeholder 9">
            <a:extLst>
              <a:ext uri="{FF2B5EF4-FFF2-40B4-BE49-F238E27FC236}">
                <a16:creationId xmlns:a16="http://schemas.microsoft.com/office/drawing/2014/main" id="{13FB4D14-46AB-41A0-8E42-6BFC03FDAC30}"/>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05106CE2-C462-429B-929D-DDAF10F96D0E}"/>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40598B53-B259-477F-AAB4-DE31297B8E6E}"/>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0AA84EE7-B420-4180-8406-D3AC584496BE}"/>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1" name="Picture 10" descr="Icon&#10;&#10;Description automatically generated">
            <a:extLst>
              <a:ext uri="{FF2B5EF4-FFF2-40B4-BE49-F238E27FC236}">
                <a16:creationId xmlns:a16="http://schemas.microsoft.com/office/drawing/2014/main" id="{A47053D5-F54C-43E5-905F-B7251B7FBD1E}"/>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7" name="Picture 16">
            <a:extLst>
              <a:ext uri="{FF2B5EF4-FFF2-40B4-BE49-F238E27FC236}">
                <a16:creationId xmlns:a16="http://schemas.microsoft.com/office/drawing/2014/main" id="{7313A9D3-D560-4CE0-B33C-4D10615E6EB7}"/>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962348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2CAA75AA-66E9-4EF4-BCC3-304A823901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8" name="Picture 7">
            <a:extLst>
              <a:ext uri="{FF2B5EF4-FFF2-40B4-BE49-F238E27FC236}">
                <a16:creationId xmlns:a16="http://schemas.microsoft.com/office/drawing/2014/main" id="{68301574-48EA-41AD-AE33-BB02D491936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8076" b="52037"/>
          <a:stretch/>
        </p:blipFill>
        <p:spPr>
          <a:xfrm>
            <a:off x="0" y="0"/>
            <a:ext cx="5880100" cy="3289300"/>
          </a:xfrm>
          <a:prstGeom prst="rect">
            <a:avLst/>
          </a:prstGeom>
        </p:spPr>
      </p:pic>
      <p:pic>
        <p:nvPicPr>
          <p:cNvPr id="6" name="Picture 5" descr="Icon&#10;&#10;Description automatically generated">
            <a:extLst>
              <a:ext uri="{FF2B5EF4-FFF2-40B4-BE49-F238E27FC236}">
                <a16:creationId xmlns:a16="http://schemas.microsoft.com/office/drawing/2014/main" id="{14A96FF8-ABF9-4D83-B89D-4892903C404A}"/>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7" name="Picture 6">
            <a:extLst>
              <a:ext uri="{FF2B5EF4-FFF2-40B4-BE49-F238E27FC236}">
                <a16:creationId xmlns:a16="http://schemas.microsoft.com/office/drawing/2014/main" id="{C533A7A6-5C15-4227-9987-6C4D2DDB9375}"/>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18643774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pic>
        <p:nvPicPr>
          <p:cNvPr id="8" name="Picture 7" descr="Graphical user interface, text, application, email&#10;&#10;Description automatically generated">
            <a:extLst>
              <a:ext uri="{FF2B5EF4-FFF2-40B4-BE49-F238E27FC236}">
                <a16:creationId xmlns:a16="http://schemas.microsoft.com/office/drawing/2014/main" id="{4442471D-F458-4B25-95E9-6C9E7EF0F3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501" b="18437"/>
          <a:stretch/>
        </p:blipFill>
        <p:spPr>
          <a:xfrm>
            <a:off x="0" y="1131606"/>
            <a:ext cx="9906000" cy="4654787"/>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3D2A70E9-ABFB-429C-AFFA-AA0A0F4175C8}"/>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18E5EBED-0A28-4FE2-BC8C-9975034D6F28}"/>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8783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E492D500-C478-42C3-85A5-B0AB98E9DD9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6345" b="24762"/>
          <a:stretch/>
        </p:blipFill>
        <p:spPr>
          <a:xfrm>
            <a:off x="0" y="0"/>
            <a:ext cx="6044540" cy="5159829"/>
          </a:xfrm>
          <a:prstGeom prst="rect">
            <a:avLst/>
          </a:prstGeom>
        </p:spPr>
      </p:pic>
      <p:pic>
        <p:nvPicPr>
          <p:cNvPr id="5" name="Picture 4" descr="Icon&#10;&#10;Description automatically generated">
            <a:extLst>
              <a:ext uri="{FF2B5EF4-FFF2-40B4-BE49-F238E27FC236}">
                <a16:creationId xmlns:a16="http://schemas.microsoft.com/office/drawing/2014/main" id="{03EFADDC-0850-4F7F-A121-7CA472EF81D5}"/>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213003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F482D3EE-CB1F-41BA-B41D-3C62D25B0C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501" b="19544"/>
          <a:stretch/>
        </p:blipFill>
        <p:spPr>
          <a:xfrm>
            <a:off x="0" y="1131606"/>
            <a:ext cx="9906000" cy="4575584"/>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98241436-1AFE-4D4A-9B61-B931A6FDBAC3}"/>
              </a:ext>
            </a:extLst>
          </p:cNvPr>
          <p:cNvPicPr>
            <a:picLocks noChangeAspect="1"/>
          </p:cNvPicPr>
          <p:nvPr userDrawn="1"/>
        </p:nvPicPr>
        <p:blipFill>
          <a:blip r:embed="rId6"/>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4024D2C0-3072-4813-8AFE-F1F869C4F1E1}"/>
              </a:ext>
            </a:extLst>
          </p:cNvPr>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9025205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A6BABE69-6D44-4EBE-A2DF-9FB43BEF5C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815" b="18563"/>
          <a:stretch/>
        </p:blipFill>
        <p:spPr>
          <a:xfrm>
            <a:off x="0" y="1016000"/>
            <a:ext cx="9906000" cy="4766372"/>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8D50033F-6D5F-4A92-8928-A4DAD9300C40}"/>
              </a:ext>
            </a:extLst>
          </p:cNvPr>
          <p:cNvPicPr>
            <a:picLocks noChangeAspect="1"/>
          </p:cNvPicPr>
          <p:nvPr userDrawn="1"/>
        </p:nvPicPr>
        <p:blipFill>
          <a:blip r:embed="rId6"/>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0C57AB82-42D7-4EFF-9F0B-076FFD62699E}"/>
              </a:ext>
            </a:extLst>
          </p:cNvPr>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151593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9CBE7A8F-E5F7-4F26-87BE-1D075728BB3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9394"/>
          <a:stretch/>
        </p:blipFill>
        <p:spPr>
          <a:xfrm>
            <a:off x="0" y="1071748"/>
            <a:ext cx="9906000" cy="4648769"/>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8483439E-E997-4307-9B8A-9BD36A481051}"/>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F00F743D-6904-4434-9911-46BEC751BAE3}"/>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874964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EA01508D-7305-467D-82CC-EA825198F3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9232"/>
          <a:stretch/>
        </p:blipFill>
        <p:spPr>
          <a:xfrm>
            <a:off x="0" y="1071747"/>
            <a:ext cx="9906000" cy="4660307"/>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BC14DD1E-2FB2-424C-BCC2-93949650E44D}"/>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2612730E-6498-4887-9E6A-9DC1774D4724}"/>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715035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640E6E5D-632F-452F-BD25-6EA72DB194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8671"/>
          <a:stretch/>
        </p:blipFill>
        <p:spPr>
          <a:xfrm>
            <a:off x="-1" y="1071748"/>
            <a:ext cx="9905999" cy="4700473"/>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7FCB64D5-E90E-4968-8A7E-B155C42CBFD6}"/>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9699A843-4F97-4C9F-BB5D-32DA291E4552}"/>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3942362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pic>
        <p:nvPicPr>
          <p:cNvPr id="10" name="Picture 9" descr="Shape, arrow&#10;&#10;Description automatically generated">
            <a:extLst>
              <a:ext uri="{FF2B5EF4-FFF2-40B4-BE49-F238E27FC236}">
                <a16:creationId xmlns:a16="http://schemas.microsoft.com/office/drawing/2014/main" id="{EA27F06C-EC3F-4298-AA72-0AFE7374BF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12" name="Picture 11">
            <a:extLst>
              <a:ext uri="{FF2B5EF4-FFF2-40B4-BE49-F238E27FC236}">
                <a16:creationId xmlns:a16="http://schemas.microsoft.com/office/drawing/2014/main" id="{08182D1F-0F2B-4249-B457-EF2DB880E91F}"/>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979940" y="311118"/>
            <a:ext cx="618307" cy="645024"/>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9" name="Picture 8" descr="Icon&#10;&#10;Description automatically generated">
            <a:extLst>
              <a:ext uri="{FF2B5EF4-FFF2-40B4-BE49-F238E27FC236}">
                <a16:creationId xmlns:a16="http://schemas.microsoft.com/office/drawing/2014/main" id="{F582E4E4-2823-44BE-BF6F-618770383283}"/>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1" name="Picture 10">
            <a:extLst>
              <a:ext uri="{FF2B5EF4-FFF2-40B4-BE49-F238E27FC236}">
                <a16:creationId xmlns:a16="http://schemas.microsoft.com/office/drawing/2014/main" id="{9FD49F60-D8F0-4986-B137-92AC1D3C789C}"/>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6662002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2" name="Picture 1" descr="Shape&#10;&#10;Description automatically generated">
            <a:extLst>
              <a:ext uri="{FF2B5EF4-FFF2-40B4-BE49-F238E27FC236}">
                <a16:creationId xmlns:a16="http://schemas.microsoft.com/office/drawing/2014/main" id="{36CD9B5D-1971-4F36-AAF3-9B0C678F73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4133483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6_Custom Layout">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FF3E3474-150D-4697-B805-F09B927D5B5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2" y="-296334"/>
            <a:ext cx="10115842" cy="7154334"/>
          </a:xfrm>
          <a:prstGeom prst="rect">
            <a:avLst/>
          </a:prstGeom>
        </p:spPr>
      </p:pic>
      <p:pic>
        <p:nvPicPr>
          <p:cNvPr id="5" name="Picture 4" descr="Shape, arrow&#10;&#10;Description automatically generated with medium confidence">
            <a:extLst>
              <a:ext uri="{FF2B5EF4-FFF2-40B4-BE49-F238E27FC236}">
                <a16:creationId xmlns:a16="http://schemas.microsoft.com/office/drawing/2014/main" id="{71102206-F978-4709-B6F0-FFC5740F564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3732" b="84848"/>
          <a:stretch/>
        </p:blipFill>
        <p:spPr>
          <a:xfrm>
            <a:off x="0" y="0"/>
            <a:ext cx="3443844" cy="1039091"/>
          </a:xfrm>
          <a:prstGeom prst="rect">
            <a:avLst/>
          </a:prstGeom>
        </p:spPr>
      </p:pic>
      <p:sp>
        <p:nvSpPr>
          <p:cNvPr id="7" name="Content Placeholder 2">
            <a:extLst>
              <a:ext uri="{FF2B5EF4-FFF2-40B4-BE49-F238E27FC236}">
                <a16:creationId xmlns:a16="http://schemas.microsoft.com/office/drawing/2014/main" id="{085A6EBD-A0BB-4F54-A707-D47C2BD8B2E6}"/>
              </a:ext>
            </a:extLst>
          </p:cNvPr>
          <p:cNvSpPr>
            <a:spLocks noGrp="1"/>
          </p:cNvSpPr>
          <p:nvPr>
            <p:ph sz="half" idx="1"/>
          </p:nvPr>
        </p:nvSpPr>
        <p:spPr>
          <a:xfrm>
            <a:off x="297839" y="1133110"/>
            <a:ext cx="6007957" cy="5033228"/>
          </a:xfrm>
          <a:prstGeom prst="rect">
            <a:avLst/>
          </a:prstGeom>
        </p:spPr>
        <p:txBody>
          <a:bodyPr/>
          <a:lstStyle>
            <a:lvl1pPr>
              <a:defRPr sz="12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349853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CB627651-5EBD-4EA7-8F08-9A2475EE74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pic>
        <p:nvPicPr>
          <p:cNvPr id="6" name="Picture 5" descr="Calendar&#10;&#10;Description automatically generated with medium confidence">
            <a:extLst>
              <a:ext uri="{FF2B5EF4-FFF2-40B4-BE49-F238E27FC236}">
                <a16:creationId xmlns:a16="http://schemas.microsoft.com/office/drawing/2014/main" id="{DBEF55AC-30D3-4732-9F95-1233CE083CF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0231" b="79913"/>
          <a:stretch/>
        </p:blipFill>
        <p:spPr>
          <a:xfrm>
            <a:off x="0" y="0"/>
            <a:ext cx="3776353" cy="1377538"/>
          </a:xfrm>
          <a:prstGeom prst="rect">
            <a:avLst/>
          </a:prstGeom>
        </p:spPr>
      </p:pic>
      <p:pic>
        <p:nvPicPr>
          <p:cNvPr id="7" name="Picture 6" descr="Icon&#10;&#10;Description automatically generated">
            <a:extLst>
              <a:ext uri="{FF2B5EF4-FFF2-40B4-BE49-F238E27FC236}">
                <a16:creationId xmlns:a16="http://schemas.microsoft.com/office/drawing/2014/main" id="{EDE119E7-5400-46E1-BD96-0719DEB014B8}"/>
              </a:ext>
            </a:extLst>
          </p:cNvPr>
          <p:cNvPicPr>
            <a:picLocks noChangeAspect="1"/>
          </p:cNvPicPr>
          <p:nvPr userDrawn="1"/>
        </p:nvPicPr>
        <p:blipFill>
          <a:blip r:embed="rId4"/>
          <a:stretch>
            <a:fillRect/>
          </a:stretch>
        </p:blipFill>
        <p:spPr>
          <a:xfrm>
            <a:off x="8979907" y="317310"/>
            <a:ext cx="618304" cy="618304"/>
          </a:xfrm>
          <a:prstGeom prst="rect">
            <a:avLst/>
          </a:prstGeom>
        </p:spPr>
      </p:pic>
      <p:sp>
        <p:nvSpPr>
          <p:cNvPr id="5" name="Text Placeholder 5">
            <a:extLst>
              <a:ext uri="{FF2B5EF4-FFF2-40B4-BE49-F238E27FC236}">
                <a16:creationId xmlns:a16="http://schemas.microsoft.com/office/drawing/2014/main" id="{003A0041-1CB8-4A4F-A977-524408491016}"/>
              </a:ext>
            </a:extLst>
          </p:cNvPr>
          <p:cNvSpPr>
            <a:spLocks noGrp="1"/>
          </p:cNvSpPr>
          <p:nvPr>
            <p:ph type="body" sz="quarter" idx="12"/>
          </p:nvPr>
        </p:nvSpPr>
        <p:spPr>
          <a:xfrm>
            <a:off x="3841668" y="243805"/>
            <a:ext cx="4963886"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spTree>
    <p:extLst>
      <p:ext uri="{BB962C8B-B14F-4D97-AF65-F5344CB8AC3E}">
        <p14:creationId xmlns:p14="http://schemas.microsoft.com/office/powerpoint/2010/main" val="346471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9" name="Picture 8" descr="Timeline&#10;&#10;Description automatically generated with medium confidence">
            <a:extLst>
              <a:ext uri="{FF2B5EF4-FFF2-40B4-BE49-F238E27FC236}">
                <a16:creationId xmlns:a16="http://schemas.microsoft.com/office/drawing/2014/main" id="{EDFB2536-29EC-4645-A0D9-F066180E95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701" b="7778"/>
          <a:stretch/>
        </p:blipFill>
        <p:spPr>
          <a:xfrm>
            <a:off x="0" y="773723"/>
            <a:ext cx="9902743" cy="5544315"/>
          </a:xfrm>
          <a:prstGeom prst="rect">
            <a:avLst/>
          </a:prstGeom>
        </p:spPr>
      </p:pic>
      <p:pic>
        <p:nvPicPr>
          <p:cNvPr id="15" name="Picture 14" descr="Shape&#10;&#10;Description automatically generated">
            <a:extLst>
              <a:ext uri="{FF2B5EF4-FFF2-40B4-BE49-F238E27FC236}">
                <a16:creationId xmlns:a16="http://schemas.microsoft.com/office/drawing/2014/main" id="{A470A6BA-6CFA-492A-A076-DC2166CB30D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Timeline&#10;&#10;Description automatically generated with medium confidence">
            <a:extLst>
              <a:ext uri="{FF2B5EF4-FFF2-40B4-BE49-F238E27FC236}">
                <a16:creationId xmlns:a16="http://schemas.microsoft.com/office/drawing/2014/main" id="{F684484E-EA58-4406-A207-9C0ECD3566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299"/>
          <a:stretch/>
        </p:blipFill>
        <p:spPr>
          <a:xfrm>
            <a:off x="0" y="0"/>
            <a:ext cx="9495692" cy="1008185"/>
          </a:xfrm>
          <a:prstGeom prst="rect">
            <a:avLst/>
          </a:prstGeom>
        </p:spPr>
      </p:pic>
      <p:sp>
        <p:nvSpPr>
          <p:cNvPr id="10" name="Text Placeholder 2">
            <a:extLst>
              <a:ext uri="{FF2B5EF4-FFF2-40B4-BE49-F238E27FC236}">
                <a16:creationId xmlns:a16="http://schemas.microsoft.com/office/drawing/2014/main" id="{EBF7CD01-B280-4E89-8309-B1F3B93AB656}"/>
              </a:ext>
            </a:extLst>
          </p:cNvPr>
          <p:cNvSpPr>
            <a:spLocks noGrp="1"/>
          </p:cNvSpPr>
          <p:nvPr>
            <p:ph type="body" sz="quarter" idx="10" hasCustomPrompt="1"/>
          </p:nvPr>
        </p:nvSpPr>
        <p:spPr>
          <a:xfrm>
            <a:off x="495301" y="1574801"/>
            <a:ext cx="2595483" cy="1854199"/>
          </a:xfrm>
          <a:prstGeom prst="rect">
            <a:avLst/>
          </a:prstGeom>
        </p:spPr>
        <p:txBody>
          <a:bodyPr/>
          <a:lstStyle>
            <a:lvl1pPr marL="0" indent="0" algn="ctr">
              <a:buNone/>
              <a:defRPr sz="1200">
                <a:solidFill>
                  <a:schemeClr val="tx2"/>
                </a:solidFill>
              </a:defRPr>
            </a:lvl1pPr>
          </a:lstStyle>
          <a:p>
            <a:pPr lvl="0"/>
            <a:r>
              <a:rPr lang="en-GB"/>
              <a:t>Record here what your club has achieved so far. No matter how big or small, these successes will remind you of what your club does well.</a:t>
            </a:r>
          </a:p>
        </p:txBody>
      </p:sp>
      <p:sp>
        <p:nvSpPr>
          <p:cNvPr id="11" name="Text Placeholder 2">
            <a:extLst>
              <a:ext uri="{FF2B5EF4-FFF2-40B4-BE49-F238E27FC236}">
                <a16:creationId xmlns:a16="http://schemas.microsoft.com/office/drawing/2014/main" id="{7ABD2D35-FE7F-4404-B8A4-6F8205248825}"/>
              </a:ext>
            </a:extLst>
          </p:cNvPr>
          <p:cNvSpPr>
            <a:spLocks noGrp="1"/>
          </p:cNvSpPr>
          <p:nvPr>
            <p:ph type="body" sz="quarter" idx="11" hasCustomPrompt="1"/>
          </p:nvPr>
        </p:nvSpPr>
        <p:spPr>
          <a:xfrm>
            <a:off x="3655258" y="1574801"/>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Record here what your club has achieved so far. No matter how big or small, these successes will remind you of what your club does well.</a:t>
            </a:r>
          </a:p>
        </p:txBody>
      </p:sp>
      <p:sp>
        <p:nvSpPr>
          <p:cNvPr id="12" name="Text Placeholder 2">
            <a:extLst>
              <a:ext uri="{FF2B5EF4-FFF2-40B4-BE49-F238E27FC236}">
                <a16:creationId xmlns:a16="http://schemas.microsoft.com/office/drawing/2014/main" id="{08CDA7DE-C591-49FB-B0A7-A5D7470ACB5F}"/>
              </a:ext>
            </a:extLst>
          </p:cNvPr>
          <p:cNvSpPr>
            <a:spLocks noGrp="1"/>
          </p:cNvSpPr>
          <p:nvPr>
            <p:ph type="body" sz="quarter" idx="13" hasCustomPrompt="1"/>
          </p:nvPr>
        </p:nvSpPr>
        <p:spPr>
          <a:xfrm>
            <a:off x="6815216" y="1574800"/>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Record here what your club has achieved so far. No matter how big or small, these successes will remind you of what your club does well.</a:t>
            </a:r>
          </a:p>
        </p:txBody>
      </p:sp>
      <p:sp>
        <p:nvSpPr>
          <p:cNvPr id="13" name="Text Placeholder 2">
            <a:extLst>
              <a:ext uri="{FF2B5EF4-FFF2-40B4-BE49-F238E27FC236}">
                <a16:creationId xmlns:a16="http://schemas.microsoft.com/office/drawing/2014/main" id="{200EB5E5-B0CC-4310-8B0B-32686C8EC8A2}"/>
              </a:ext>
            </a:extLst>
          </p:cNvPr>
          <p:cNvSpPr>
            <a:spLocks noGrp="1"/>
          </p:cNvSpPr>
          <p:nvPr>
            <p:ph type="body" sz="quarter" idx="14" hasCustomPrompt="1"/>
          </p:nvPr>
        </p:nvSpPr>
        <p:spPr>
          <a:xfrm>
            <a:off x="524985" y="4258892"/>
            <a:ext cx="8852771" cy="1854199"/>
          </a:xfrm>
          <a:prstGeom prst="rect">
            <a:avLst/>
          </a:prstGeom>
        </p:spPr>
        <p:txBody>
          <a:bodyPr>
            <a:normAutofit/>
          </a:bodyPr>
          <a:lstStyle>
            <a:lvl1pPr marL="0" indent="0" algn="ctr">
              <a:buNone/>
              <a:defRPr sz="1200">
                <a:solidFill>
                  <a:schemeClr val="tx2"/>
                </a:solidFill>
              </a:defRPr>
            </a:lvl1pPr>
          </a:lstStyle>
          <a:p>
            <a:pPr lvl="0"/>
            <a:r>
              <a:rPr lang="en-GB"/>
              <a:t>What are the biggest ambitions for your club?</a:t>
            </a:r>
          </a:p>
          <a:p>
            <a:pPr lvl="0"/>
            <a:r>
              <a:rPr lang="en-GB"/>
              <a:t>They could include winning the league, creating a girls team, being more diverse, improving mental health, or ensuring people feel included.</a:t>
            </a:r>
          </a:p>
        </p:txBody>
      </p:sp>
      <p:pic>
        <p:nvPicPr>
          <p:cNvPr id="14" name="Picture 13" descr="Icon&#10;&#10;Description automatically generated">
            <a:extLst>
              <a:ext uri="{FF2B5EF4-FFF2-40B4-BE49-F238E27FC236}">
                <a16:creationId xmlns:a16="http://schemas.microsoft.com/office/drawing/2014/main" id="{A7B1B5FE-9D49-4169-875B-7648B03A3FC4}"/>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267798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id="{FA353C6B-BB44-45EE-B157-1A2AF364CE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155" b="7873"/>
          <a:stretch/>
        </p:blipFill>
        <p:spPr>
          <a:xfrm>
            <a:off x="-6514" y="1096927"/>
            <a:ext cx="9912514" cy="5224025"/>
          </a:xfrm>
          <a:prstGeom prst="rect">
            <a:avLst/>
          </a:prstGeom>
        </p:spPr>
      </p:pic>
      <p:pic>
        <p:nvPicPr>
          <p:cNvPr id="3" name="Picture 2" descr="A picture containing chart&#10;&#10;Description automatically generated">
            <a:extLst>
              <a:ext uri="{FF2B5EF4-FFF2-40B4-BE49-F238E27FC236}">
                <a16:creationId xmlns:a16="http://schemas.microsoft.com/office/drawing/2014/main" id="{9B6C1C0A-39F4-457A-9609-BD13969D31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7748" b="85300"/>
          <a:stretch/>
        </p:blipFill>
        <p:spPr>
          <a:xfrm>
            <a:off x="-3257" y="-1"/>
            <a:ext cx="5911231" cy="1008185"/>
          </a:xfrm>
          <a:prstGeom prst="rect">
            <a:avLst/>
          </a:prstGeom>
        </p:spPr>
      </p:pic>
      <p:sp>
        <p:nvSpPr>
          <p:cNvPr id="10" name="Text Placeholder 2">
            <a:extLst>
              <a:ext uri="{FF2B5EF4-FFF2-40B4-BE49-F238E27FC236}">
                <a16:creationId xmlns:a16="http://schemas.microsoft.com/office/drawing/2014/main" id="{EBF7CD01-B280-4E89-8309-B1F3B93AB656}"/>
              </a:ext>
            </a:extLst>
          </p:cNvPr>
          <p:cNvSpPr>
            <a:spLocks noGrp="1"/>
          </p:cNvSpPr>
          <p:nvPr>
            <p:ph type="body" sz="quarter" idx="10" hasCustomPrompt="1"/>
          </p:nvPr>
        </p:nvSpPr>
        <p:spPr>
          <a:xfrm>
            <a:off x="495301" y="1574801"/>
            <a:ext cx="2595483" cy="1854199"/>
          </a:xfrm>
          <a:prstGeom prst="rect">
            <a:avLst/>
          </a:prstGeom>
        </p:spPr>
        <p:txBody>
          <a:bodyPr/>
          <a:lstStyle>
            <a:lvl1pPr marL="0" indent="0" algn="ctr">
              <a:buNone/>
              <a:defRPr sz="1200">
                <a:solidFill>
                  <a:schemeClr val="tx2"/>
                </a:solidFill>
              </a:defRPr>
            </a:lvl1pPr>
          </a:lstStyle>
          <a:p>
            <a:pPr lvl="0"/>
            <a:r>
              <a:rPr lang="en-GB"/>
              <a:t>Top tip – Keep it simple, make it impactful and look to the future.</a:t>
            </a:r>
          </a:p>
        </p:txBody>
      </p:sp>
      <p:sp>
        <p:nvSpPr>
          <p:cNvPr id="11" name="Text Placeholder 2">
            <a:extLst>
              <a:ext uri="{FF2B5EF4-FFF2-40B4-BE49-F238E27FC236}">
                <a16:creationId xmlns:a16="http://schemas.microsoft.com/office/drawing/2014/main" id="{7ABD2D35-FE7F-4404-B8A4-6F8205248825}"/>
              </a:ext>
            </a:extLst>
          </p:cNvPr>
          <p:cNvSpPr>
            <a:spLocks noGrp="1"/>
          </p:cNvSpPr>
          <p:nvPr>
            <p:ph type="body" sz="quarter" idx="11" hasCustomPrompt="1"/>
          </p:nvPr>
        </p:nvSpPr>
        <p:spPr>
          <a:xfrm>
            <a:off x="3655258" y="1574801"/>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Top tip  - Who does your club represent now (e.g. Adult, Youth, Male, Female) but also what are your aspirations for the future?</a:t>
            </a:r>
          </a:p>
        </p:txBody>
      </p:sp>
      <p:sp>
        <p:nvSpPr>
          <p:cNvPr id="12" name="Text Placeholder 2">
            <a:extLst>
              <a:ext uri="{FF2B5EF4-FFF2-40B4-BE49-F238E27FC236}">
                <a16:creationId xmlns:a16="http://schemas.microsoft.com/office/drawing/2014/main" id="{08CDA7DE-C591-49FB-B0A7-A5D7470ACB5F}"/>
              </a:ext>
            </a:extLst>
          </p:cNvPr>
          <p:cNvSpPr>
            <a:spLocks noGrp="1"/>
          </p:cNvSpPr>
          <p:nvPr>
            <p:ph type="body" sz="quarter" idx="13" hasCustomPrompt="1"/>
          </p:nvPr>
        </p:nvSpPr>
        <p:spPr>
          <a:xfrm>
            <a:off x="6815216" y="1574800"/>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Top tip – How does your club </a:t>
            </a:r>
            <a:br>
              <a:rPr lang="en-GB"/>
            </a:br>
            <a:r>
              <a:rPr lang="en-GB"/>
              <a:t>like to play?</a:t>
            </a:r>
          </a:p>
        </p:txBody>
      </p:sp>
      <p:sp>
        <p:nvSpPr>
          <p:cNvPr id="13" name="Text Placeholder 2">
            <a:extLst>
              <a:ext uri="{FF2B5EF4-FFF2-40B4-BE49-F238E27FC236}">
                <a16:creationId xmlns:a16="http://schemas.microsoft.com/office/drawing/2014/main" id="{200EB5E5-B0CC-4310-8B0B-32686C8EC8A2}"/>
              </a:ext>
            </a:extLst>
          </p:cNvPr>
          <p:cNvSpPr>
            <a:spLocks noGrp="1"/>
          </p:cNvSpPr>
          <p:nvPr>
            <p:ph type="body" sz="quarter" idx="14" hasCustomPrompt="1"/>
          </p:nvPr>
        </p:nvSpPr>
        <p:spPr>
          <a:xfrm>
            <a:off x="524985" y="4258892"/>
            <a:ext cx="8852771" cy="1854199"/>
          </a:xfrm>
          <a:prstGeom prst="rect">
            <a:avLst/>
          </a:prstGeom>
        </p:spPr>
        <p:txBody>
          <a:bodyPr>
            <a:normAutofit/>
          </a:bodyPr>
          <a:lstStyle>
            <a:lvl1pPr marL="0" indent="0" algn="ctr">
              <a:buNone/>
              <a:defRPr sz="1200">
                <a:solidFill>
                  <a:schemeClr val="tx2"/>
                </a:solidFill>
              </a:defRPr>
            </a:lvl1pPr>
          </a:lstStyle>
          <a:p>
            <a:pPr lvl="0"/>
            <a:r>
              <a:rPr lang="en-GB"/>
              <a:t>Top tip – Identify what success looks like on- and off-pitch</a:t>
            </a:r>
          </a:p>
        </p:txBody>
      </p:sp>
      <p:pic>
        <p:nvPicPr>
          <p:cNvPr id="15" name="Picture 14" descr="Shape&#10;&#10;Description automatically generated">
            <a:extLst>
              <a:ext uri="{FF2B5EF4-FFF2-40B4-BE49-F238E27FC236}">
                <a16:creationId xmlns:a16="http://schemas.microsoft.com/office/drawing/2014/main" id="{A470A6BA-6CFA-492A-A076-DC2166CB30D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14" name="Picture 13" descr="Icon&#10;&#10;Description automatically generated">
            <a:extLst>
              <a:ext uri="{FF2B5EF4-FFF2-40B4-BE49-F238E27FC236}">
                <a16:creationId xmlns:a16="http://schemas.microsoft.com/office/drawing/2014/main" id="{4B96C3D5-DE4C-4450-B970-6ABE6EACE445}"/>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3462454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8" name="Picture 7">
            <a:extLst>
              <a:ext uri="{FF2B5EF4-FFF2-40B4-BE49-F238E27FC236}">
                <a16:creationId xmlns:a16="http://schemas.microsoft.com/office/drawing/2014/main" id="{775D0EBF-C27D-44CC-9A5D-5A3ADED9153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993925" y="318410"/>
            <a:ext cx="618306" cy="645023"/>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895642B0-2F1A-48FF-B4B6-B307A9750C1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6903" b="22944"/>
          <a:stretch/>
        </p:blipFill>
        <p:spPr>
          <a:xfrm>
            <a:off x="0" y="0"/>
            <a:ext cx="6941127" cy="5284519"/>
          </a:xfrm>
          <a:prstGeom prst="rect">
            <a:avLst/>
          </a:prstGeom>
        </p:spPr>
      </p:pic>
      <p:pic>
        <p:nvPicPr>
          <p:cNvPr id="7" name="Picture 6">
            <a:extLst>
              <a:ext uri="{FF2B5EF4-FFF2-40B4-BE49-F238E27FC236}">
                <a16:creationId xmlns:a16="http://schemas.microsoft.com/office/drawing/2014/main" id="{D0C9819E-48D4-404E-841A-5F581AED8B42}"/>
              </a:ext>
            </a:extLst>
          </p:cNvPr>
          <p:cNvPicPr>
            <a:picLocks noChangeAspect="1"/>
          </p:cNvPicPr>
          <p:nvPr userDrawn="1"/>
        </p:nvPicPr>
        <p:blipFill>
          <a:blip r:embed="rId5"/>
          <a:srcRect/>
          <a:stretch/>
        </p:blipFill>
        <p:spPr>
          <a:xfrm>
            <a:off x="8439578" y="319143"/>
            <a:ext cx="618305" cy="618305"/>
          </a:xfrm>
          <a:prstGeom prst="rect">
            <a:avLst/>
          </a:prstGeom>
        </p:spPr>
      </p:pic>
    </p:spTree>
    <p:extLst>
      <p:ext uri="{BB962C8B-B14F-4D97-AF65-F5344CB8AC3E}">
        <p14:creationId xmlns:p14="http://schemas.microsoft.com/office/powerpoint/2010/main" val="2905940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7" name="Picture 6" descr="Calendar&#10;&#10;Description automatically generated with low confidence">
            <a:extLst>
              <a:ext uri="{FF2B5EF4-FFF2-40B4-BE49-F238E27FC236}">
                <a16:creationId xmlns:a16="http://schemas.microsoft.com/office/drawing/2014/main" id="{10D817F2-2DC7-4A43-A29D-4F54AEDB0A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223" b="78442"/>
          <a:stretch/>
        </p:blipFill>
        <p:spPr>
          <a:xfrm>
            <a:off x="0" y="0"/>
            <a:ext cx="4536374" cy="1418974"/>
          </a:xfrm>
          <a:prstGeom prst="rect">
            <a:avLst/>
          </a:prstGeom>
        </p:spPr>
      </p:pic>
      <p:sp>
        <p:nvSpPr>
          <p:cNvPr id="8" name="Text Placeholder 11">
            <a:extLst>
              <a:ext uri="{FF2B5EF4-FFF2-40B4-BE49-F238E27FC236}">
                <a16:creationId xmlns:a16="http://schemas.microsoft.com/office/drawing/2014/main" id="{A9A28677-BE9D-4C5A-B3F4-E1005D5FEE96}"/>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6" name="Picture 5">
            <a:extLst>
              <a:ext uri="{FF2B5EF4-FFF2-40B4-BE49-F238E27FC236}">
                <a16:creationId xmlns:a16="http://schemas.microsoft.com/office/drawing/2014/main" id="{2EABA89F-1304-47A4-97A6-1DD392C109CE}"/>
              </a:ext>
            </a:extLst>
          </p:cNvPr>
          <p:cNvPicPr>
            <a:picLocks noChangeAspect="1"/>
          </p:cNvPicPr>
          <p:nvPr userDrawn="1"/>
        </p:nvPicPr>
        <p:blipFill>
          <a:blip r:embed="rId3"/>
          <a:srcRect/>
          <a:stretch/>
        </p:blipFill>
        <p:spPr>
          <a:xfrm>
            <a:off x="8979906" y="319143"/>
            <a:ext cx="618305" cy="618305"/>
          </a:xfrm>
          <a:prstGeom prst="rect">
            <a:avLst/>
          </a:prstGeom>
        </p:spPr>
      </p:pic>
      <p:sp>
        <p:nvSpPr>
          <p:cNvPr id="10" name="Text Placeholder 5">
            <a:extLst>
              <a:ext uri="{FF2B5EF4-FFF2-40B4-BE49-F238E27FC236}">
                <a16:creationId xmlns:a16="http://schemas.microsoft.com/office/drawing/2014/main" id="{A05452FC-7600-42EC-886D-87A15B806F77}"/>
              </a:ext>
            </a:extLst>
          </p:cNvPr>
          <p:cNvSpPr>
            <a:spLocks noGrp="1"/>
          </p:cNvSpPr>
          <p:nvPr>
            <p:ph type="body" sz="quarter" idx="12"/>
          </p:nvPr>
        </p:nvSpPr>
        <p:spPr>
          <a:xfrm>
            <a:off x="4732317" y="243805"/>
            <a:ext cx="418605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11" name="Picture 10" descr="Shape&#10;&#10;Description automatically generated">
            <a:extLst>
              <a:ext uri="{FF2B5EF4-FFF2-40B4-BE49-F238E27FC236}">
                <a16:creationId xmlns:a16="http://schemas.microsoft.com/office/drawing/2014/main" id="{E84A1D9C-3EBB-4EA9-A970-A069F788302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141473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endParaRPr lang="en-US"/>
          </a:p>
        </p:txBody>
      </p:sp>
    </p:spTree>
    <p:extLst>
      <p:ext uri="{BB962C8B-B14F-4D97-AF65-F5344CB8AC3E}">
        <p14:creationId xmlns:p14="http://schemas.microsoft.com/office/powerpoint/2010/main" val="4114196524"/>
      </p:ext>
    </p:extLst>
  </p:cSld>
  <p:clrMap bg1="lt1" tx1="dk1" bg2="lt2" tx2="dk2" accent1="accent1" accent2="accent2" accent3="accent3" accent4="accent4" accent5="accent5" accent6="accent6" hlink="hlink" folHlink="folHlink"/>
  <p:sldLayoutIdLst>
    <p:sldLayoutId id="2147483661" r:id="rId1"/>
    <p:sldLayoutId id="2147483797" r:id="rId2"/>
    <p:sldLayoutId id="2147483669" r:id="rId3"/>
    <p:sldLayoutId id="2147483744" r:id="rId4"/>
    <p:sldLayoutId id="2147483667" r:id="rId5"/>
    <p:sldLayoutId id="2147483673" r:id="rId6"/>
    <p:sldLayoutId id="2147483781" r:id="rId7"/>
    <p:sldLayoutId id="2147483782" r:id="rId8"/>
    <p:sldLayoutId id="2147483783" r:id="rId9"/>
    <p:sldLayoutId id="2147483784" r:id="rId10"/>
    <p:sldLayoutId id="2147483721" r:id="rId11"/>
    <p:sldLayoutId id="2147483722" r:id="rId12"/>
    <p:sldLayoutId id="2147483795" r:id="rId13"/>
    <p:sldLayoutId id="2147483723" r:id="rId14"/>
    <p:sldLayoutId id="2147483724" r:id="rId15"/>
    <p:sldLayoutId id="2147483794" r:id="rId16"/>
    <p:sldLayoutId id="2147483786" r:id="rId17"/>
    <p:sldLayoutId id="2147483787" r:id="rId18"/>
    <p:sldLayoutId id="2147483704" r:id="rId19"/>
    <p:sldLayoutId id="2147483788" r:id="rId20"/>
    <p:sldLayoutId id="2147483707" r:id="rId21"/>
    <p:sldLayoutId id="2147483708" r:id="rId22"/>
    <p:sldLayoutId id="2147483710" r:id="rId23"/>
    <p:sldLayoutId id="2147483789" r:id="rId24"/>
    <p:sldLayoutId id="2147483790" r:id="rId25"/>
    <p:sldLayoutId id="2147483791" r:id="rId26"/>
    <p:sldLayoutId id="2147483688" r:id="rId27"/>
    <p:sldLayoutId id="2147483716" r:id="rId28"/>
    <p:sldLayoutId id="2147483715" r:id="rId29"/>
    <p:sldLayoutId id="2147483792" r:id="rId30"/>
    <p:sldLayoutId id="2147483793" r:id="rId31"/>
    <p:sldLayoutId id="2147483675" r:id="rId32"/>
    <p:sldLayoutId id="2147483676" r:id="rId33"/>
    <p:sldLayoutId id="2147483736" r:id="rId34"/>
    <p:sldLayoutId id="2147483760" r:id="rId35"/>
    <p:sldLayoutId id="2147483761" r:id="rId36"/>
    <p:sldLayoutId id="2147483762" r:id="rId37"/>
    <p:sldLayoutId id="2147483738" r:id="rId38"/>
    <p:sldLayoutId id="2147483739" r:id="rId39"/>
    <p:sldLayoutId id="2147483777" r:id="rId40"/>
    <p:sldLayoutId id="2147483778" r:id="rId41"/>
    <p:sldLayoutId id="2147483763" r:id="rId42"/>
    <p:sldLayoutId id="2147483779" r:id="rId43"/>
    <p:sldLayoutId id="2147483780" r:id="rId44"/>
    <p:sldLayoutId id="2147483741" r:id="rId45"/>
    <p:sldLayoutId id="2147483705" r:id="rId46"/>
    <p:sldLayoutId id="2147483796" r:id="rId4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hyperlink" Target="https://footballfoundation.org.uk/" TargetMode="External"/><Relationship Id="rId3" Type="http://schemas.openxmlformats.org/officeDocument/2006/relationships/hyperlink" Target="https://www.englandfootball.com/run/leagues-and-clubs/england-football-accreditation" TargetMode="External"/><Relationship Id="rId7" Type="http://schemas.openxmlformats.org/officeDocument/2006/relationships/hyperlink" Target="https://www.englandfootball.com/explore/county-football-associations" TargetMode="External"/><Relationship Id="rId2" Type="http://schemas.openxmlformats.org/officeDocument/2006/relationships/hyperlink" Target="https://www.englandfootball.com/run/leagues-and-clubs" TargetMode="External"/><Relationship Id="rId1" Type="http://schemas.openxmlformats.org/officeDocument/2006/relationships/slideLayout" Target="../slideLayouts/slideLayout47.xml"/><Relationship Id="rId6" Type="http://schemas.openxmlformats.org/officeDocument/2006/relationships/hyperlink" Target="https://the-fa.com/clubstructuresguide" TargetMode="External"/><Relationship Id="rId11" Type="http://schemas.openxmlformats.org/officeDocument/2006/relationships/hyperlink" Target="https://www.sportengland.org/how-we-can-help/our-funds" TargetMode="External"/><Relationship Id="rId5" Type="http://schemas.openxmlformats.org/officeDocument/2006/relationships/hyperlink" Target="https://learn.englandfootball.com/" TargetMode="External"/><Relationship Id="rId10" Type="http://schemas.openxmlformats.org/officeDocument/2006/relationships/hyperlink" Target="https://www.sportengland.org/" TargetMode="External"/><Relationship Id="rId4" Type="http://schemas.openxmlformats.org/officeDocument/2006/relationships/hyperlink" Target="https://www.youtube.com/c/thegrassrootsfootballhub" TargetMode="External"/><Relationship Id="rId9" Type="http://schemas.openxmlformats.org/officeDocument/2006/relationships/hyperlink" Target="https://footballfoundation.org.uk/local-plan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channel/UCU5fNYzVSSBzzPS_flutLdQ"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www.youtube.com/c/thegrassrootsfootballhub"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c/thegrassrootsfootballhub"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c/thegrassrootsfootballhub"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hyperlink" Target="https://we.tl/t-6JOCbRps5r" TargetMode="Externa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31423B8-B536-458F-8B38-40DF8B565305}"/>
              </a:ext>
            </a:extLst>
          </p:cNvPr>
          <p:cNvSpPr>
            <a:spLocks noGrp="1"/>
          </p:cNvSpPr>
          <p:nvPr>
            <p:ph type="subTitle" idx="1"/>
          </p:nvPr>
        </p:nvSpPr>
        <p:spPr/>
        <p:txBody>
          <a:bodyPr/>
          <a:lstStyle/>
          <a:p>
            <a:r>
              <a:rPr lang="en-GB" dirty="0"/>
              <a:t>2022 - 2023</a:t>
            </a:r>
          </a:p>
        </p:txBody>
      </p:sp>
      <p:sp>
        <p:nvSpPr>
          <p:cNvPr id="7" name="Text Placeholder 6">
            <a:extLst>
              <a:ext uri="{FF2B5EF4-FFF2-40B4-BE49-F238E27FC236}">
                <a16:creationId xmlns:a16="http://schemas.microsoft.com/office/drawing/2014/main" id="{FFE7C1D6-694C-44E9-A06D-B28A557CC6C9}"/>
              </a:ext>
            </a:extLst>
          </p:cNvPr>
          <p:cNvSpPr>
            <a:spLocks noGrp="1"/>
          </p:cNvSpPr>
          <p:nvPr>
            <p:ph type="body" sz="quarter" idx="11"/>
          </p:nvPr>
        </p:nvSpPr>
        <p:spPr/>
        <p:txBody>
          <a:bodyPr/>
          <a:lstStyle/>
          <a:p>
            <a:pPr marL="0" indent="0">
              <a:buNone/>
            </a:pPr>
            <a:r>
              <a:rPr lang="en-GB" dirty="0"/>
              <a:t>Piddlehinton United FC</a:t>
            </a:r>
          </a:p>
        </p:txBody>
      </p:sp>
      <p:sp>
        <p:nvSpPr>
          <p:cNvPr id="2" name="Picture Placeholder 1">
            <a:extLst>
              <a:ext uri="{FF2B5EF4-FFF2-40B4-BE49-F238E27FC236}">
                <a16:creationId xmlns:a16="http://schemas.microsoft.com/office/drawing/2014/main" id="{579C74B3-D057-C449-71C3-2FA3DC1D8E7F}"/>
              </a:ext>
            </a:extLst>
          </p:cNvPr>
          <p:cNvSpPr>
            <a:spLocks noGrp="1"/>
          </p:cNvSpPr>
          <p:nvPr>
            <p:ph type="pic" sz="quarter" idx="10"/>
          </p:nvPr>
        </p:nvSpPr>
        <p:spPr/>
      </p:sp>
      <p:pic>
        <p:nvPicPr>
          <p:cNvPr id="1026" name="Picture 2" descr="Piddlehinton United Football Club - Home | Facebook">
            <a:extLst>
              <a:ext uri="{FF2B5EF4-FFF2-40B4-BE49-F238E27FC236}">
                <a16:creationId xmlns:a16="http://schemas.microsoft.com/office/drawing/2014/main" id="{4A0423DD-11B6-2B8E-4AA7-06313D2DC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7886" y="5714648"/>
            <a:ext cx="689865" cy="93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514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0331D3-CCD2-46D5-911E-F9A87C4D94E3}"/>
              </a:ext>
            </a:extLst>
          </p:cNvPr>
          <p:cNvSpPr>
            <a:spLocks noGrp="1"/>
          </p:cNvSpPr>
          <p:nvPr>
            <p:ph type="body" sz="quarter" idx="12"/>
          </p:nvPr>
        </p:nvSpPr>
        <p:spPr>
          <a:xfrm>
            <a:off x="237334" y="268016"/>
            <a:ext cx="4963886" cy="961540"/>
          </a:xfrm>
          <a:solidFill>
            <a:schemeClr val="bg1"/>
          </a:solidFill>
        </p:spPr>
        <p:txBody>
          <a:bodyPr>
            <a:normAutofit/>
          </a:bodyPr>
          <a:lstStyle/>
          <a:p>
            <a:r>
              <a:rPr lang="en-GB" sz="3200" dirty="0">
                <a:ln w="0"/>
                <a:solidFill>
                  <a:schemeClr val="tx1"/>
                </a:solidFill>
                <a:effectLst>
                  <a:outerShdw blurRad="38100" dist="19050" dir="2700000" algn="tl" rotWithShape="0">
                    <a:schemeClr val="dk1">
                      <a:alpha val="40000"/>
                    </a:schemeClr>
                  </a:outerShdw>
                </a:effectLst>
              </a:rPr>
              <a:t>Emergency Action Plan</a:t>
            </a:r>
          </a:p>
        </p:txBody>
      </p:sp>
      <p:graphicFrame>
        <p:nvGraphicFramePr>
          <p:cNvPr id="3" name="Table 3">
            <a:extLst>
              <a:ext uri="{FF2B5EF4-FFF2-40B4-BE49-F238E27FC236}">
                <a16:creationId xmlns:a16="http://schemas.microsoft.com/office/drawing/2014/main" id="{527AE9EB-34D6-7080-45BB-5926ED93ED53}"/>
              </a:ext>
            </a:extLst>
          </p:cNvPr>
          <p:cNvGraphicFramePr>
            <a:graphicFrameLocks noGrp="1"/>
          </p:cNvGraphicFramePr>
          <p:nvPr>
            <p:extLst>
              <p:ext uri="{D42A27DB-BD31-4B8C-83A1-F6EECF244321}">
                <p14:modId xmlns:p14="http://schemas.microsoft.com/office/powerpoint/2010/main" val="3497816279"/>
              </p:ext>
            </p:extLst>
          </p:nvPr>
        </p:nvGraphicFramePr>
        <p:xfrm>
          <a:off x="1651000" y="1227666"/>
          <a:ext cx="6604000" cy="2966720"/>
        </p:xfrm>
        <a:graphic>
          <a:graphicData uri="http://schemas.openxmlformats.org/drawingml/2006/table">
            <a:tbl>
              <a:tblPr firstRow="1" bandRow="1">
                <a:tableStyleId>{5C22544A-7EE6-4342-B048-85BDC9FD1C3A}</a:tableStyleId>
              </a:tblPr>
              <a:tblGrid>
                <a:gridCol w="3302000">
                  <a:extLst>
                    <a:ext uri="{9D8B030D-6E8A-4147-A177-3AD203B41FA5}">
                      <a16:colId xmlns:a16="http://schemas.microsoft.com/office/drawing/2014/main" val="3978343775"/>
                    </a:ext>
                  </a:extLst>
                </a:gridCol>
                <a:gridCol w="3302000">
                  <a:extLst>
                    <a:ext uri="{9D8B030D-6E8A-4147-A177-3AD203B41FA5}">
                      <a16:colId xmlns:a16="http://schemas.microsoft.com/office/drawing/2014/main" val="3408474587"/>
                    </a:ext>
                  </a:extLst>
                </a:gridCol>
              </a:tblGrid>
              <a:tr h="370840">
                <a:tc>
                  <a:txBody>
                    <a:bodyPr/>
                    <a:lstStyle/>
                    <a:p>
                      <a:r>
                        <a:rPr lang="en-GB" dirty="0"/>
                        <a:t>Contact Name</a:t>
                      </a:r>
                      <a:endParaRPr lang="en-US" dirty="0"/>
                    </a:p>
                  </a:txBody>
                  <a:tcPr/>
                </a:tc>
                <a:tc>
                  <a:txBody>
                    <a:bodyPr/>
                    <a:lstStyle/>
                    <a:p>
                      <a:r>
                        <a:rPr lang="en-GB" dirty="0"/>
                        <a:t>Number</a:t>
                      </a:r>
                      <a:endParaRPr lang="en-US" dirty="0"/>
                    </a:p>
                  </a:txBody>
                  <a:tcPr/>
                </a:tc>
                <a:extLst>
                  <a:ext uri="{0D108BD9-81ED-4DB2-BD59-A6C34878D82A}">
                    <a16:rowId xmlns:a16="http://schemas.microsoft.com/office/drawing/2014/main" val="2132651214"/>
                  </a:ext>
                </a:extLst>
              </a:tr>
              <a:tr h="370840">
                <a:tc>
                  <a:txBody>
                    <a:bodyPr/>
                    <a:lstStyle/>
                    <a:p>
                      <a:r>
                        <a:rPr lang="en-GB" dirty="0">
                          <a:solidFill>
                            <a:schemeClr val="accent2"/>
                          </a:solidFill>
                        </a:rPr>
                        <a:t>Derek Hansford</a:t>
                      </a:r>
                      <a:endParaRPr lang="en-US" dirty="0">
                        <a:solidFill>
                          <a:schemeClr val="accent2"/>
                        </a:solidFill>
                      </a:endParaRPr>
                    </a:p>
                  </a:txBody>
                  <a:tcPr/>
                </a:tc>
                <a:tc>
                  <a:txBody>
                    <a:bodyPr/>
                    <a:lstStyle/>
                    <a:p>
                      <a:r>
                        <a:rPr lang="en-GB" dirty="0">
                          <a:solidFill>
                            <a:schemeClr val="accent2"/>
                          </a:solidFill>
                        </a:rPr>
                        <a:t>07707 272528</a:t>
                      </a:r>
                      <a:endParaRPr lang="en-US" dirty="0">
                        <a:solidFill>
                          <a:schemeClr val="accent2"/>
                        </a:solidFill>
                      </a:endParaRPr>
                    </a:p>
                  </a:txBody>
                  <a:tcPr/>
                </a:tc>
                <a:extLst>
                  <a:ext uri="{0D108BD9-81ED-4DB2-BD59-A6C34878D82A}">
                    <a16:rowId xmlns:a16="http://schemas.microsoft.com/office/drawing/2014/main" val="4141165812"/>
                  </a:ext>
                </a:extLst>
              </a:tr>
              <a:tr h="370840">
                <a:tc>
                  <a:txBody>
                    <a:bodyPr/>
                    <a:lstStyle/>
                    <a:p>
                      <a:r>
                        <a:rPr lang="en-GB" dirty="0">
                          <a:solidFill>
                            <a:schemeClr val="accent2"/>
                          </a:solidFill>
                        </a:rPr>
                        <a:t>Rob Minhinick</a:t>
                      </a:r>
                      <a:endParaRPr lang="en-US" dirty="0">
                        <a:solidFill>
                          <a:schemeClr val="accent2"/>
                        </a:solidFill>
                      </a:endParaRPr>
                    </a:p>
                  </a:txBody>
                  <a:tcPr/>
                </a:tc>
                <a:tc>
                  <a:txBody>
                    <a:bodyPr/>
                    <a:lstStyle/>
                    <a:p>
                      <a:r>
                        <a:rPr lang="en-GB" dirty="0">
                          <a:solidFill>
                            <a:schemeClr val="accent2"/>
                          </a:solidFill>
                        </a:rPr>
                        <a:t>07784 151510</a:t>
                      </a:r>
                      <a:endParaRPr lang="en-US" dirty="0">
                        <a:solidFill>
                          <a:schemeClr val="accent2"/>
                        </a:solidFill>
                      </a:endParaRPr>
                    </a:p>
                  </a:txBody>
                  <a:tcPr/>
                </a:tc>
                <a:extLst>
                  <a:ext uri="{0D108BD9-81ED-4DB2-BD59-A6C34878D82A}">
                    <a16:rowId xmlns:a16="http://schemas.microsoft.com/office/drawing/2014/main" val="1268927123"/>
                  </a:ext>
                </a:extLst>
              </a:tr>
              <a:tr h="370840">
                <a:tc>
                  <a:txBody>
                    <a:bodyPr/>
                    <a:lstStyle/>
                    <a:p>
                      <a:r>
                        <a:rPr lang="en-GB" dirty="0">
                          <a:solidFill>
                            <a:schemeClr val="accent2"/>
                          </a:solidFill>
                        </a:rPr>
                        <a:t>Mike Hansford</a:t>
                      </a:r>
                      <a:endParaRPr lang="en-US" dirty="0">
                        <a:solidFill>
                          <a:schemeClr val="accent2"/>
                        </a:solidFill>
                      </a:endParaRPr>
                    </a:p>
                  </a:txBody>
                  <a:tcPr/>
                </a:tc>
                <a:tc>
                  <a:txBody>
                    <a:bodyPr/>
                    <a:lstStyle/>
                    <a:p>
                      <a:r>
                        <a:rPr lang="en-GB" dirty="0">
                          <a:solidFill>
                            <a:schemeClr val="accent2"/>
                          </a:solidFill>
                        </a:rPr>
                        <a:t>07767 644603</a:t>
                      </a:r>
                      <a:endParaRPr lang="en-US" dirty="0">
                        <a:solidFill>
                          <a:schemeClr val="accent2"/>
                        </a:solidFill>
                      </a:endParaRPr>
                    </a:p>
                  </a:txBody>
                  <a:tcPr/>
                </a:tc>
                <a:extLst>
                  <a:ext uri="{0D108BD9-81ED-4DB2-BD59-A6C34878D82A}">
                    <a16:rowId xmlns:a16="http://schemas.microsoft.com/office/drawing/2014/main" val="516671751"/>
                  </a:ext>
                </a:extLst>
              </a:tr>
              <a:tr h="370840">
                <a:tc>
                  <a:txBody>
                    <a:bodyPr/>
                    <a:lstStyle/>
                    <a:p>
                      <a:r>
                        <a:rPr lang="en-GB" dirty="0">
                          <a:solidFill>
                            <a:schemeClr val="accent2"/>
                          </a:solidFill>
                        </a:rPr>
                        <a:t>Tom Bracey</a:t>
                      </a:r>
                      <a:endParaRPr lang="en-US" dirty="0">
                        <a:solidFill>
                          <a:schemeClr val="accent2"/>
                        </a:solidFill>
                      </a:endParaRPr>
                    </a:p>
                  </a:txBody>
                  <a:tcPr/>
                </a:tc>
                <a:tc>
                  <a:txBody>
                    <a:bodyPr/>
                    <a:lstStyle/>
                    <a:p>
                      <a:r>
                        <a:rPr lang="en-GB" dirty="0">
                          <a:solidFill>
                            <a:schemeClr val="accent2"/>
                          </a:solidFill>
                        </a:rPr>
                        <a:t>07425 110880</a:t>
                      </a:r>
                      <a:endParaRPr lang="en-US" dirty="0">
                        <a:solidFill>
                          <a:schemeClr val="accent2"/>
                        </a:solidFill>
                      </a:endParaRPr>
                    </a:p>
                  </a:txBody>
                  <a:tcPr/>
                </a:tc>
                <a:extLst>
                  <a:ext uri="{0D108BD9-81ED-4DB2-BD59-A6C34878D82A}">
                    <a16:rowId xmlns:a16="http://schemas.microsoft.com/office/drawing/2014/main" val="101400067"/>
                  </a:ext>
                </a:extLst>
              </a:tr>
              <a:tr h="370840">
                <a:tc>
                  <a:txBody>
                    <a:bodyPr/>
                    <a:lstStyle/>
                    <a:p>
                      <a:endParaRPr lang="en-US">
                        <a:solidFill>
                          <a:schemeClr val="accent2"/>
                        </a:solidFill>
                      </a:endParaRPr>
                    </a:p>
                  </a:txBody>
                  <a:tcPr/>
                </a:tc>
                <a:tc>
                  <a:txBody>
                    <a:bodyPr/>
                    <a:lstStyle/>
                    <a:p>
                      <a:endParaRPr lang="en-US">
                        <a:solidFill>
                          <a:schemeClr val="accent2"/>
                        </a:solidFill>
                      </a:endParaRPr>
                    </a:p>
                  </a:txBody>
                  <a:tcPr/>
                </a:tc>
                <a:extLst>
                  <a:ext uri="{0D108BD9-81ED-4DB2-BD59-A6C34878D82A}">
                    <a16:rowId xmlns:a16="http://schemas.microsoft.com/office/drawing/2014/main" val="1711120114"/>
                  </a:ext>
                </a:extLst>
              </a:tr>
              <a:tr h="370840">
                <a:tc>
                  <a:txBody>
                    <a:bodyPr/>
                    <a:lstStyle/>
                    <a:p>
                      <a:r>
                        <a:rPr lang="en-GB" dirty="0">
                          <a:solidFill>
                            <a:schemeClr val="accent2"/>
                          </a:solidFill>
                        </a:rPr>
                        <a:t>Nearest Hospital</a:t>
                      </a:r>
                      <a:endParaRPr lang="en-US" dirty="0">
                        <a:solidFill>
                          <a:schemeClr val="accent2"/>
                        </a:solidFill>
                      </a:endParaRPr>
                    </a:p>
                  </a:txBody>
                  <a:tcPr/>
                </a:tc>
                <a:tc>
                  <a:txBody>
                    <a:bodyPr/>
                    <a:lstStyle/>
                    <a:p>
                      <a:r>
                        <a:rPr lang="en-GB" dirty="0">
                          <a:solidFill>
                            <a:schemeClr val="accent2"/>
                          </a:solidFill>
                        </a:rPr>
                        <a:t>Dorchester </a:t>
                      </a:r>
                      <a:endParaRPr lang="en-US" dirty="0">
                        <a:solidFill>
                          <a:schemeClr val="accent2"/>
                        </a:solidFill>
                      </a:endParaRPr>
                    </a:p>
                  </a:txBody>
                  <a:tcPr/>
                </a:tc>
                <a:extLst>
                  <a:ext uri="{0D108BD9-81ED-4DB2-BD59-A6C34878D82A}">
                    <a16:rowId xmlns:a16="http://schemas.microsoft.com/office/drawing/2014/main" val="127250912"/>
                  </a:ext>
                </a:extLst>
              </a:tr>
              <a:tr h="370840">
                <a:tc>
                  <a:txBody>
                    <a:bodyPr/>
                    <a:lstStyle/>
                    <a:p>
                      <a:r>
                        <a:rPr lang="en-GB" dirty="0">
                          <a:solidFill>
                            <a:schemeClr val="accent2"/>
                          </a:solidFill>
                        </a:rPr>
                        <a:t>First Aid Trained</a:t>
                      </a:r>
                      <a:endParaRPr lang="en-US" dirty="0">
                        <a:solidFill>
                          <a:schemeClr val="accent2"/>
                        </a:solidFill>
                      </a:endParaRPr>
                    </a:p>
                  </a:txBody>
                  <a:tcPr/>
                </a:tc>
                <a:tc>
                  <a:txBody>
                    <a:bodyPr/>
                    <a:lstStyle/>
                    <a:p>
                      <a:r>
                        <a:rPr lang="en-GB" dirty="0">
                          <a:solidFill>
                            <a:schemeClr val="accent2"/>
                          </a:solidFill>
                        </a:rPr>
                        <a:t>Jack Vince</a:t>
                      </a:r>
                      <a:endParaRPr lang="en-US" dirty="0">
                        <a:solidFill>
                          <a:schemeClr val="accent2"/>
                        </a:solidFill>
                      </a:endParaRPr>
                    </a:p>
                  </a:txBody>
                  <a:tcPr/>
                </a:tc>
                <a:extLst>
                  <a:ext uri="{0D108BD9-81ED-4DB2-BD59-A6C34878D82A}">
                    <a16:rowId xmlns:a16="http://schemas.microsoft.com/office/drawing/2014/main" val="715725582"/>
                  </a:ext>
                </a:extLst>
              </a:tr>
            </a:tbl>
          </a:graphicData>
        </a:graphic>
      </p:graphicFrame>
    </p:spTree>
    <p:extLst>
      <p:ext uri="{BB962C8B-B14F-4D97-AF65-F5344CB8AC3E}">
        <p14:creationId xmlns:p14="http://schemas.microsoft.com/office/powerpoint/2010/main" val="3394374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8CC894-6DD3-430B-8871-8F7AC42F7765}"/>
              </a:ext>
            </a:extLst>
          </p:cNvPr>
          <p:cNvSpPr>
            <a:spLocks noGrp="1"/>
          </p:cNvSpPr>
          <p:nvPr>
            <p:ph sz="half" idx="1"/>
          </p:nvPr>
        </p:nvSpPr>
        <p:spPr>
          <a:xfrm>
            <a:off x="297840" y="1133110"/>
            <a:ext cx="3037032" cy="5033228"/>
          </a:xfrm>
        </p:spPr>
        <p:txBody>
          <a:bodyPr>
            <a:normAutofit/>
          </a:bodyPr>
          <a:lstStyle/>
          <a:p>
            <a:r>
              <a:rPr lang="en-GB" b="1">
                <a:solidFill>
                  <a:schemeClr val="tx1"/>
                </a:solidFill>
              </a:rPr>
              <a:t>England Football Resources</a:t>
            </a:r>
            <a:endParaRPr lang="en-GB" b="1">
              <a:solidFill>
                <a:schemeClr val="tx1"/>
              </a:solidFill>
              <a:hlinkClick r:id="rId2">
                <a:extLst>
                  <a:ext uri="{A12FA001-AC4F-418D-AE19-62706E023703}">
                    <ahyp:hlinkClr xmlns:ahyp="http://schemas.microsoft.com/office/drawing/2018/hyperlinkcolor" val="tx"/>
                  </a:ext>
                </a:extLst>
              </a:hlinkClick>
            </a:endParaRPr>
          </a:p>
          <a:p>
            <a:r>
              <a:rPr lang="en-GB">
                <a:hlinkClick r:id="rId2">
                  <a:extLst>
                    <a:ext uri="{A12FA001-AC4F-418D-AE19-62706E023703}">
                      <ahyp:hlinkClr xmlns:ahyp="http://schemas.microsoft.com/office/drawing/2018/hyperlinkcolor" val="tx"/>
                    </a:ext>
                  </a:extLst>
                </a:hlinkClick>
              </a:rPr>
              <a:t>England Football – Leagues &amp; Clubs</a:t>
            </a:r>
            <a:endParaRPr lang="en-GB"/>
          </a:p>
          <a:p>
            <a:r>
              <a:rPr lang="en-GB">
                <a:hlinkClick r:id="rId3">
                  <a:extLst>
                    <a:ext uri="{A12FA001-AC4F-418D-AE19-62706E023703}">
                      <ahyp:hlinkClr xmlns:ahyp="http://schemas.microsoft.com/office/drawing/2018/hyperlinkcolor" val="tx"/>
                    </a:ext>
                  </a:extLst>
                </a:hlinkClick>
              </a:rPr>
              <a:t>England Football Accreditation</a:t>
            </a:r>
            <a:endParaRPr lang="en-GB"/>
          </a:p>
          <a:p>
            <a:endParaRPr lang="en-GB">
              <a:solidFill>
                <a:schemeClr val="tx1"/>
              </a:solidFill>
            </a:endParaRPr>
          </a:p>
          <a:p>
            <a:r>
              <a:rPr lang="en-GB" b="1">
                <a:solidFill>
                  <a:schemeClr val="tx1"/>
                </a:solidFill>
              </a:rPr>
              <a:t>Club Learning Opportunities</a:t>
            </a:r>
          </a:p>
          <a:p>
            <a:r>
              <a:rPr lang="en-GB">
                <a:hlinkClick r:id="rId4">
                  <a:extLst>
                    <a:ext uri="{A12FA001-AC4F-418D-AE19-62706E023703}">
                      <ahyp:hlinkClr xmlns:ahyp="http://schemas.microsoft.com/office/drawing/2018/hyperlinkcolor" val="tx"/>
                    </a:ext>
                  </a:extLst>
                </a:hlinkClick>
              </a:rPr>
              <a:t>YouTube - The League and Club Hub</a:t>
            </a:r>
            <a:endParaRPr lang="en-GB"/>
          </a:p>
          <a:p>
            <a:r>
              <a:rPr lang="en-GB">
                <a:hlinkClick r:id="rId5"/>
              </a:rPr>
              <a:t>England Football Learning</a:t>
            </a:r>
            <a:endParaRPr lang="en-GB"/>
          </a:p>
          <a:p>
            <a:endParaRPr lang="en-GB">
              <a:solidFill>
                <a:schemeClr val="tx1"/>
              </a:solidFill>
            </a:endParaRPr>
          </a:p>
          <a:p>
            <a:r>
              <a:rPr lang="en-GB" b="1">
                <a:solidFill>
                  <a:schemeClr val="tx1"/>
                </a:solidFill>
              </a:rPr>
              <a:t>Club Resources</a:t>
            </a:r>
            <a:endParaRPr lang="en-GB" b="1">
              <a:solidFill>
                <a:schemeClr val="tx1"/>
              </a:solidFill>
              <a:hlinkClick r:id="rId6">
                <a:extLst>
                  <a:ext uri="{A12FA001-AC4F-418D-AE19-62706E023703}">
                    <ahyp:hlinkClr xmlns:ahyp="http://schemas.microsoft.com/office/drawing/2018/hyperlinkcolor" val="tx"/>
                  </a:ext>
                </a:extLst>
              </a:hlinkClick>
            </a:endParaRPr>
          </a:p>
          <a:p>
            <a:r>
              <a:rPr lang="en-GB">
                <a:hlinkClick r:id="rId6">
                  <a:extLst>
                    <a:ext uri="{A12FA001-AC4F-418D-AE19-62706E023703}">
                      <ahyp:hlinkClr xmlns:ahyp="http://schemas.microsoft.com/office/drawing/2018/hyperlinkcolor" val="tx"/>
                    </a:ext>
                  </a:extLst>
                </a:hlinkClick>
              </a:rPr>
              <a:t>Club Structures Guide</a:t>
            </a:r>
            <a:endParaRPr lang="en-GB"/>
          </a:p>
          <a:p>
            <a:r>
              <a:rPr lang="en-GB">
                <a:hlinkClick r:id="rId7">
                  <a:extLst>
                    <a:ext uri="{A12FA001-AC4F-418D-AE19-62706E023703}">
                      <ahyp:hlinkClr xmlns:ahyp="http://schemas.microsoft.com/office/drawing/2018/hyperlinkcolor" val="tx"/>
                    </a:ext>
                  </a:extLst>
                </a:hlinkClick>
              </a:rPr>
              <a:t>Contact details for County FAs</a:t>
            </a:r>
            <a:endParaRPr lang="en-GB"/>
          </a:p>
          <a:p>
            <a:endParaRPr lang="en-GB"/>
          </a:p>
          <a:p>
            <a:r>
              <a:rPr lang="en-GB" b="1">
                <a:solidFill>
                  <a:schemeClr val="tx1"/>
                </a:solidFill>
              </a:rPr>
              <a:t>Other Grassroots Support</a:t>
            </a:r>
          </a:p>
          <a:p>
            <a:r>
              <a:rPr lang="en-GB">
                <a:hlinkClick r:id="rId8">
                  <a:extLst>
                    <a:ext uri="{A12FA001-AC4F-418D-AE19-62706E023703}">
                      <ahyp:hlinkClr xmlns:ahyp="http://schemas.microsoft.com/office/drawing/2018/hyperlinkcolor" val="tx"/>
                    </a:ext>
                  </a:extLst>
                </a:hlinkClick>
              </a:rPr>
              <a:t>Football Foundation</a:t>
            </a:r>
            <a:endParaRPr lang="en-GB"/>
          </a:p>
          <a:p>
            <a:r>
              <a:rPr lang="en-GB">
                <a:hlinkClick r:id="rId9">
                  <a:extLst>
                    <a:ext uri="{A12FA001-AC4F-418D-AE19-62706E023703}">
                      <ahyp:hlinkClr xmlns:ahyp="http://schemas.microsoft.com/office/drawing/2018/hyperlinkcolor" val="tx"/>
                    </a:ext>
                  </a:extLst>
                </a:hlinkClick>
              </a:rPr>
              <a:t>Football Foundation – Local Plans</a:t>
            </a:r>
            <a:endParaRPr lang="en-GB"/>
          </a:p>
          <a:p>
            <a:r>
              <a:rPr lang="en-GB">
                <a:hlinkClick r:id="rId10">
                  <a:extLst>
                    <a:ext uri="{A12FA001-AC4F-418D-AE19-62706E023703}">
                      <ahyp:hlinkClr xmlns:ahyp="http://schemas.microsoft.com/office/drawing/2018/hyperlinkcolor" val="tx"/>
                    </a:ext>
                  </a:extLst>
                </a:hlinkClick>
              </a:rPr>
              <a:t>Sport England</a:t>
            </a:r>
            <a:endParaRPr lang="en-GB"/>
          </a:p>
          <a:p>
            <a:r>
              <a:rPr lang="en-GB">
                <a:hlinkClick r:id="rId11">
                  <a:extLst>
                    <a:ext uri="{A12FA001-AC4F-418D-AE19-62706E023703}">
                      <ahyp:hlinkClr xmlns:ahyp="http://schemas.microsoft.com/office/drawing/2018/hyperlinkcolor" val="tx"/>
                    </a:ext>
                  </a:extLst>
                </a:hlinkClick>
              </a:rPr>
              <a:t>Sport England – Funding</a:t>
            </a:r>
            <a:endParaRPr lang="en-GB"/>
          </a:p>
        </p:txBody>
      </p:sp>
    </p:spTree>
    <p:extLst>
      <p:ext uri="{BB962C8B-B14F-4D97-AF65-F5344CB8AC3E}">
        <p14:creationId xmlns:p14="http://schemas.microsoft.com/office/powerpoint/2010/main" val="1713652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t="-1000" b="-1000"/>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81A7CF-3BAE-4F35-87AE-79E45D888739}"/>
              </a:ext>
            </a:extLst>
          </p:cNvPr>
          <p:cNvSpPr>
            <a:spLocks noGrp="1"/>
          </p:cNvSpPr>
          <p:nvPr>
            <p:ph type="body" sz="quarter" idx="4294967295"/>
          </p:nvPr>
        </p:nvSpPr>
        <p:spPr>
          <a:xfrm>
            <a:off x="297840" y="276226"/>
            <a:ext cx="5005387" cy="361950"/>
          </a:xfrm>
        </p:spPr>
        <p:txBody>
          <a:bodyPr/>
          <a:lstStyle/>
          <a:p>
            <a:r>
              <a:rPr lang="en-GB"/>
              <a:t>ADD CLUB’S NAME HERE</a:t>
            </a:r>
          </a:p>
        </p:txBody>
      </p:sp>
      <p:sp>
        <p:nvSpPr>
          <p:cNvPr id="9" name="TextBox 8">
            <a:extLst>
              <a:ext uri="{FF2B5EF4-FFF2-40B4-BE49-F238E27FC236}">
                <a16:creationId xmlns:a16="http://schemas.microsoft.com/office/drawing/2014/main" id="{357FC223-48E3-471F-22CD-A36B9E3B4FC5}"/>
              </a:ext>
            </a:extLst>
          </p:cNvPr>
          <p:cNvSpPr txBox="1">
            <a:spLocks noChangeAspect="1"/>
          </p:cNvSpPr>
          <p:nvPr/>
        </p:nvSpPr>
        <p:spPr>
          <a:xfrm>
            <a:off x="5561105" y="2997709"/>
            <a:ext cx="3359426" cy="307777"/>
          </a:xfrm>
          <a:prstGeom prst="rect">
            <a:avLst/>
          </a:prstGeom>
          <a:noFill/>
        </p:spPr>
        <p:txBody>
          <a:bodyPr wrap="square" rtlCol="0">
            <a:noAutofit/>
          </a:bodyPr>
          <a:lstStyle/>
          <a:p>
            <a:r>
              <a:rPr lang="en-US" sz="1200">
                <a:solidFill>
                  <a:schemeClr val="tx1"/>
                </a:solidFill>
                <a:latin typeface="FS Dillon Medium" panose="02000606030000020004" pitchFamily="50" charset="0"/>
                <a:hlinkClick r:id="rId3">
                  <a:extLst>
                    <a:ext uri="{A12FA001-AC4F-418D-AE19-62706E023703}">
                      <ahyp:hlinkClr xmlns:ahyp="http://schemas.microsoft.com/office/drawing/2018/hyperlinkcolor" val="tx"/>
                    </a:ext>
                  </a:extLst>
                </a:hlinkClick>
              </a:rPr>
              <a:t>The Leagues and Clubs YouTube Hub.</a:t>
            </a:r>
            <a:endParaRPr lang="en-US" sz="1200">
              <a:solidFill>
                <a:schemeClr val="tx1"/>
              </a:solidFill>
              <a:latin typeface="FS Dillon Medium" panose="02000606030000020004" pitchFamily="50" charset="0"/>
            </a:endParaRPr>
          </a:p>
        </p:txBody>
      </p:sp>
    </p:spTree>
    <p:extLst>
      <p:ext uri="{BB962C8B-B14F-4D97-AF65-F5344CB8AC3E}">
        <p14:creationId xmlns:p14="http://schemas.microsoft.com/office/powerpoint/2010/main" val="578701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367E155C-6DB4-4CBA-BC5B-8D37934C3ED0}"/>
              </a:ext>
            </a:extLst>
          </p:cNvPr>
          <p:cNvPicPr>
            <a:picLocks noChangeAspect="1"/>
          </p:cNvPicPr>
          <p:nvPr/>
        </p:nvPicPr>
        <p:blipFill rotWithShape="1">
          <a:blip r:embed="rId3">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A415A69D-ABF5-4BDF-BC9C-8700D02AEF4E}"/>
              </a:ext>
            </a:extLst>
          </p:cNvPr>
          <p:cNvGraphicFramePr>
            <a:graphicFrameLocks/>
          </p:cNvGraphicFramePr>
          <p:nvPr>
            <p:extLst>
              <p:ext uri="{D42A27DB-BD31-4B8C-83A1-F6EECF244321}">
                <p14:modId xmlns:p14="http://schemas.microsoft.com/office/powerpoint/2010/main" val="3574605485"/>
              </p:ext>
            </p:extLst>
          </p:nvPr>
        </p:nvGraphicFramePr>
        <p:xfrm>
          <a:off x="304800" y="2356414"/>
          <a:ext cx="9389035" cy="4236645"/>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r>
                        <a:rPr lang="en-GB" sz="1200" b="0" dirty="0">
                          <a:solidFill>
                            <a:schemeClr val="tx2"/>
                          </a:solidFill>
                        </a:rPr>
                        <a:t>Provide opportunity to all who wish to play men's adult football</a:t>
                      </a:r>
                    </a:p>
                  </a:txBody>
                  <a:tcPr>
                    <a:solidFill>
                      <a:schemeClr val="bg1">
                        <a:alpha val="70000"/>
                      </a:schemeClr>
                    </a:solidFill>
                  </a:tcPr>
                </a:tc>
                <a:tc>
                  <a:txBody>
                    <a:bodyPr/>
                    <a:lstStyle/>
                    <a:p>
                      <a:r>
                        <a:rPr lang="en-GB" sz="1200" b="0" dirty="0">
                          <a:solidFill>
                            <a:schemeClr val="tx2"/>
                          </a:solidFill>
                        </a:rPr>
                        <a:t>Ongoing</a:t>
                      </a:r>
                    </a:p>
                  </a:txBody>
                  <a:tcPr>
                    <a:solidFill>
                      <a:schemeClr val="bg1">
                        <a:alpha val="70000"/>
                      </a:schemeClr>
                    </a:solidFill>
                  </a:tcPr>
                </a:tc>
                <a:tc>
                  <a:txBody>
                    <a:bodyPr/>
                    <a:lstStyle/>
                    <a:p>
                      <a:r>
                        <a:rPr lang="en-GB" sz="1200" b="0" dirty="0">
                          <a:solidFill>
                            <a:schemeClr val="tx2"/>
                          </a:solidFill>
                        </a:rPr>
                        <a:t>Everyone involved with the club</a:t>
                      </a:r>
                    </a:p>
                  </a:txBody>
                  <a:tcPr>
                    <a:solidFill>
                      <a:schemeClr val="bg1">
                        <a:alpha val="70000"/>
                      </a:schemeClr>
                    </a:solidFill>
                  </a:tcPr>
                </a:tc>
                <a:tc>
                  <a:txBody>
                    <a:bodyPr/>
                    <a:lstStyle/>
                    <a:p>
                      <a:r>
                        <a:rPr lang="en-GB" sz="1200" b="0" dirty="0">
                          <a:solidFill>
                            <a:schemeClr val="tx2"/>
                          </a:solidFill>
                        </a:rPr>
                        <a:t>N/A</a:t>
                      </a:r>
                    </a:p>
                  </a:txBody>
                  <a:tcPr>
                    <a:solidFill>
                      <a:schemeClr val="bg1">
                        <a:alpha val="70000"/>
                      </a:schemeClr>
                    </a:solidFill>
                  </a:tcPr>
                </a:tc>
                <a:tc>
                  <a:txBody>
                    <a:bodyPr/>
                    <a:lstStyle/>
                    <a:p>
                      <a:r>
                        <a:rPr lang="en-GB" sz="1200" b="0" dirty="0">
                          <a:solidFill>
                            <a:schemeClr val="tx2"/>
                          </a:solidFill>
                        </a:rPr>
                        <a:t>Yearly</a:t>
                      </a: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r>
                        <a:rPr lang="en-GB" sz="1200" b="0" dirty="0">
                          <a:solidFill>
                            <a:schemeClr val="tx2"/>
                          </a:solidFill>
                        </a:rPr>
                        <a:t>Retain current First Team</a:t>
                      </a:r>
                    </a:p>
                  </a:txBody>
                  <a:tcPr>
                    <a:solidFill>
                      <a:schemeClr val="bg1">
                        <a:alpha val="70000"/>
                      </a:schemeClr>
                    </a:solidFill>
                  </a:tcPr>
                </a:tc>
                <a:tc>
                  <a:txBody>
                    <a:bodyPr/>
                    <a:lstStyle/>
                    <a:p>
                      <a:r>
                        <a:rPr lang="en-GB" sz="1200" b="0" dirty="0">
                          <a:solidFill>
                            <a:schemeClr val="tx2"/>
                          </a:solidFill>
                        </a:rPr>
                        <a:t>This Season</a:t>
                      </a:r>
                    </a:p>
                  </a:txBody>
                  <a:tcPr>
                    <a:solidFill>
                      <a:schemeClr val="bg1">
                        <a:alpha val="70000"/>
                      </a:schemeClr>
                    </a:solidFill>
                  </a:tcPr>
                </a:tc>
                <a:tc>
                  <a:txBody>
                    <a:bodyPr/>
                    <a:lstStyle/>
                    <a:p>
                      <a:r>
                        <a:rPr lang="en-GB" sz="1200" b="0" dirty="0">
                          <a:solidFill>
                            <a:schemeClr val="tx2"/>
                          </a:solidFill>
                        </a:rPr>
                        <a:t>Club management and officials</a:t>
                      </a:r>
                    </a:p>
                  </a:txBody>
                  <a:tcPr>
                    <a:solidFill>
                      <a:schemeClr val="bg1">
                        <a:alpha val="70000"/>
                      </a:schemeClr>
                    </a:solidFill>
                  </a:tcPr>
                </a:tc>
                <a:tc>
                  <a:txBody>
                    <a:bodyPr/>
                    <a:lstStyle/>
                    <a:p>
                      <a:r>
                        <a:rPr lang="en-GB" sz="1200" b="0" dirty="0">
                          <a:solidFill>
                            <a:schemeClr val="tx2"/>
                          </a:solidFill>
                        </a:rPr>
                        <a:t>Kit, Pitches, Training, league fees</a:t>
                      </a:r>
                    </a:p>
                  </a:txBody>
                  <a:tcPr>
                    <a:solidFill>
                      <a:schemeClr val="bg1">
                        <a:alpha val="70000"/>
                      </a:schemeClr>
                    </a:solidFill>
                  </a:tcPr>
                </a:tc>
                <a:tc>
                  <a:txBody>
                    <a:bodyPr/>
                    <a:lstStyle/>
                    <a:p>
                      <a:r>
                        <a:rPr lang="en-GB" sz="1200" b="0" dirty="0">
                          <a:solidFill>
                            <a:schemeClr val="tx2"/>
                          </a:solidFill>
                        </a:rPr>
                        <a:t>Half-Yearly</a:t>
                      </a: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r>
                        <a:rPr lang="en-GB" sz="1200" b="0" dirty="0">
                          <a:solidFill>
                            <a:schemeClr val="tx2"/>
                          </a:solidFill>
                        </a:rPr>
                        <a:t>Develop links with local youth teams to give players a place to go after junior football</a:t>
                      </a:r>
                    </a:p>
                  </a:txBody>
                  <a:tcPr>
                    <a:solidFill>
                      <a:schemeClr val="bg1">
                        <a:alpha val="70000"/>
                      </a:schemeClr>
                    </a:solidFill>
                  </a:tcPr>
                </a:tc>
                <a:tc>
                  <a:txBody>
                    <a:bodyPr/>
                    <a:lstStyle/>
                    <a:p>
                      <a:r>
                        <a:rPr lang="en-GB" sz="1200" b="0" dirty="0">
                          <a:solidFill>
                            <a:schemeClr val="tx2"/>
                          </a:solidFill>
                        </a:rPr>
                        <a:t>Ongoing</a:t>
                      </a:r>
                    </a:p>
                  </a:txBody>
                  <a:tcPr>
                    <a:solidFill>
                      <a:schemeClr val="bg1">
                        <a:alpha val="70000"/>
                      </a:schemeClr>
                    </a:solidFill>
                  </a:tcPr>
                </a:tc>
                <a:tc>
                  <a:txBody>
                    <a:bodyPr/>
                    <a:lstStyle/>
                    <a:p>
                      <a:r>
                        <a:rPr lang="en-GB" sz="1200" b="0" dirty="0">
                          <a:solidFill>
                            <a:schemeClr val="tx2"/>
                          </a:solidFill>
                        </a:rPr>
                        <a:t>Club management and officials</a:t>
                      </a:r>
                    </a:p>
                  </a:txBody>
                  <a:tcPr>
                    <a:solidFill>
                      <a:schemeClr val="bg1">
                        <a:alpha val="70000"/>
                      </a:schemeClr>
                    </a:solidFill>
                  </a:tcPr>
                </a:tc>
                <a:tc>
                  <a:txBody>
                    <a:bodyPr/>
                    <a:lstStyle/>
                    <a:p>
                      <a:r>
                        <a:rPr lang="en-GB" sz="1200" b="0" dirty="0">
                          <a:solidFill>
                            <a:schemeClr val="tx2"/>
                          </a:solidFill>
                        </a:rPr>
                        <a:t>N/A</a:t>
                      </a:r>
                    </a:p>
                  </a:txBody>
                  <a:tcPr>
                    <a:solidFill>
                      <a:schemeClr val="bg1">
                        <a:alpha val="70000"/>
                      </a:schemeClr>
                    </a:solidFill>
                  </a:tcPr>
                </a:tc>
                <a:tc>
                  <a:txBody>
                    <a:bodyPr/>
                    <a:lstStyle/>
                    <a:p>
                      <a:r>
                        <a:rPr lang="en-GB" sz="1200" b="0" dirty="0">
                          <a:solidFill>
                            <a:schemeClr val="tx2"/>
                          </a:solidFill>
                        </a:rPr>
                        <a:t>Yearly</a:t>
                      </a: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r>
                        <a:rPr lang="en-GB" sz="1200" dirty="0">
                          <a:solidFill>
                            <a:schemeClr val="tx2"/>
                          </a:solidFill>
                        </a:rPr>
                        <a:t>Explore possibility of reserve team in the future</a:t>
                      </a:r>
                    </a:p>
                  </a:txBody>
                  <a:tcPr>
                    <a:solidFill>
                      <a:schemeClr val="bg1">
                        <a:alpha val="70000"/>
                      </a:schemeClr>
                    </a:solidFill>
                  </a:tcPr>
                </a:tc>
                <a:tc>
                  <a:txBody>
                    <a:bodyPr/>
                    <a:lstStyle/>
                    <a:p>
                      <a:r>
                        <a:rPr lang="en-GB" sz="1200" dirty="0">
                          <a:solidFill>
                            <a:schemeClr val="tx2"/>
                          </a:solidFill>
                        </a:rPr>
                        <a:t>3 years</a:t>
                      </a:r>
                    </a:p>
                  </a:txBody>
                  <a:tcPr>
                    <a:solidFill>
                      <a:schemeClr val="bg1">
                        <a:alpha val="70000"/>
                      </a:schemeClr>
                    </a:solidFill>
                  </a:tcPr>
                </a:tc>
                <a:tc>
                  <a:txBody>
                    <a:bodyPr/>
                    <a:lstStyle/>
                    <a:p>
                      <a:r>
                        <a:rPr lang="en-GB" sz="1200" dirty="0">
                          <a:solidFill>
                            <a:schemeClr val="tx2"/>
                          </a:solidFill>
                        </a:rPr>
                        <a:t>Everyone involved with the club</a:t>
                      </a:r>
                    </a:p>
                  </a:txBody>
                  <a:tcPr>
                    <a:solidFill>
                      <a:schemeClr val="bg1">
                        <a:alpha val="70000"/>
                      </a:schemeClr>
                    </a:solidFill>
                  </a:tcPr>
                </a:tc>
                <a:tc>
                  <a:txBody>
                    <a:bodyPr/>
                    <a:lstStyle/>
                    <a:p>
                      <a:r>
                        <a:rPr lang="en-GB" sz="1200" dirty="0">
                          <a:solidFill>
                            <a:schemeClr val="tx2"/>
                          </a:solidFill>
                        </a:rPr>
                        <a:t>Additional kit, training and pitch fees</a:t>
                      </a:r>
                    </a:p>
                  </a:txBody>
                  <a:tcPr>
                    <a:solidFill>
                      <a:schemeClr val="bg1">
                        <a:alpha val="70000"/>
                      </a:schemeClr>
                    </a:solidFill>
                  </a:tcPr>
                </a:tc>
                <a:tc>
                  <a:txBody>
                    <a:bodyPr/>
                    <a:lstStyle/>
                    <a:p>
                      <a:r>
                        <a:rPr lang="en-GB" sz="1200" dirty="0">
                          <a:solidFill>
                            <a:schemeClr val="tx2"/>
                          </a:solidFill>
                        </a:rPr>
                        <a:t>Yearly</a:t>
                      </a: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r>
                        <a:rPr lang="en-GB" sz="1200" dirty="0">
                          <a:solidFill>
                            <a:schemeClr val="tx2"/>
                          </a:solidFill>
                        </a:rPr>
                        <a:t>To maintain FA accredited status</a:t>
                      </a:r>
                    </a:p>
                  </a:txBody>
                  <a:tcPr>
                    <a:solidFill>
                      <a:schemeClr val="bg1">
                        <a:alpha val="70000"/>
                      </a:schemeClr>
                    </a:solidFill>
                  </a:tcPr>
                </a:tc>
                <a:tc>
                  <a:txBody>
                    <a:bodyPr/>
                    <a:lstStyle/>
                    <a:p>
                      <a:r>
                        <a:rPr lang="en-GB" sz="1200" dirty="0">
                          <a:solidFill>
                            <a:schemeClr val="tx2"/>
                          </a:solidFill>
                        </a:rPr>
                        <a:t>Yearly</a:t>
                      </a:r>
                    </a:p>
                  </a:txBody>
                  <a:tcPr>
                    <a:solidFill>
                      <a:schemeClr val="bg1">
                        <a:alpha val="70000"/>
                      </a:schemeClr>
                    </a:solidFill>
                  </a:tcPr>
                </a:tc>
                <a:tc>
                  <a:txBody>
                    <a:bodyPr/>
                    <a:lstStyle/>
                    <a:p>
                      <a:r>
                        <a:rPr lang="en-GB" sz="1200" dirty="0">
                          <a:solidFill>
                            <a:schemeClr val="tx2"/>
                          </a:solidFill>
                        </a:rPr>
                        <a:t>Club secretary and officials</a:t>
                      </a:r>
                    </a:p>
                  </a:txBody>
                  <a:tcPr>
                    <a:solidFill>
                      <a:schemeClr val="bg1">
                        <a:alpha val="70000"/>
                      </a:schemeClr>
                    </a:solidFill>
                  </a:tcPr>
                </a:tc>
                <a:tc>
                  <a:txBody>
                    <a:bodyPr/>
                    <a:lstStyle/>
                    <a:p>
                      <a:r>
                        <a:rPr lang="en-GB" sz="1200" dirty="0">
                          <a:solidFill>
                            <a:schemeClr val="tx2"/>
                          </a:solidFill>
                        </a:rPr>
                        <a:t>N/A</a:t>
                      </a:r>
                    </a:p>
                  </a:txBody>
                  <a:tcPr>
                    <a:solidFill>
                      <a:schemeClr val="bg1">
                        <a:alpha val="70000"/>
                      </a:schemeClr>
                    </a:solidFill>
                  </a:tcPr>
                </a:tc>
                <a:tc>
                  <a:txBody>
                    <a:bodyPr/>
                    <a:lstStyle/>
                    <a:p>
                      <a:r>
                        <a:rPr lang="en-GB" sz="1200" dirty="0">
                          <a:solidFill>
                            <a:schemeClr val="tx2"/>
                          </a:solidFill>
                        </a:rPr>
                        <a:t>Half-Yearly</a:t>
                      </a: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2" name="Text Placeholder 1">
            <a:extLst>
              <a:ext uri="{FF2B5EF4-FFF2-40B4-BE49-F238E27FC236}">
                <a16:creationId xmlns:a16="http://schemas.microsoft.com/office/drawing/2014/main" id="{F7B603EF-9D22-4938-BEF6-CCDB48B851A9}"/>
              </a:ext>
            </a:extLst>
          </p:cNvPr>
          <p:cNvSpPr>
            <a:spLocks noGrp="1"/>
          </p:cNvSpPr>
          <p:nvPr>
            <p:ph type="body" sz="quarter" idx="12"/>
          </p:nvPr>
        </p:nvSpPr>
        <p:spPr>
          <a:xfrm>
            <a:off x="3841668" y="243805"/>
            <a:ext cx="4866050" cy="961540"/>
          </a:xfrm>
        </p:spPr>
        <p:txBody>
          <a:bodyPr>
            <a:normAutofit/>
          </a:bodyPr>
          <a:lstStyle/>
          <a:p>
            <a:r>
              <a:rPr lang="en-GB"/>
              <a:t>Use this planner to set goals and create tasks to complete which will</a:t>
            </a:r>
          </a:p>
          <a:p>
            <a:r>
              <a:rPr lang="en-GB"/>
              <a:t>help you understand your clubs vision, and what its purpose is.</a:t>
            </a:r>
          </a:p>
          <a:p>
            <a:r>
              <a:rPr lang="en-GB" b="1"/>
              <a:t>Tip: </a:t>
            </a:r>
            <a:r>
              <a:rPr lang="en-GB"/>
              <a:t>Visit our </a:t>
            </a:r>
            <a:r>
              <a:rPr lang="en-GB" u="sng">
                <a:solidFill>
                  <a:schemeClr val="tx1"/>
                </a:solidFill>
                <a:hlinkClick r:id="rId4">
                  <a:extLst>
                    <a:ext uri="{A12FA001-AC4F-418D-AE19-62706E023703}">
                      <ahyp:hlinkClr xmlns:ahyp="http://schemas.microsoft.com/office/drawing/2018/hyperlinkcolor" val="tx"/>
                    </a:ext>
                  </a:extLst>
                </a:hlinkClick>
              </a:rPr>
              <a:t>England Football League and Club Hub</a:t>
            </a:r>
            <a:r>
              <a:rPr lang="en-GB">
                <a:solidFill>
                  <a:schemeClr val="tx1"/>
                </a:solidFill>
              </a:rPr>
              <a:t> </a:t>
            </a:r>
            <a:r>
              <a:rPr lang="en-GB"/>
              <a:t>on YouTube </a:t>
            </a:r>
            <a:br>
              <a:rPr lang="en-GB"/>
            </a:br>
            <a:r>
              <a:rPr lang="en-GB"/>
              <a:t>for ideas and insights to help you develop a vision and mission for your club.</a:t>
            </a:r>
          </a:p>
          <a:p>
            <a:endParaRPr lang="en-GB"/>
          </a:p>
        </p:txBody>
      </p:sp>
    </p:spTree>
    <p:extLst>
      <p:ext uri="{BB962C8B-B14F-4D97-AF65-F5344CB8AC3E}">
        <p14:creationId xmlns:p14="http://schemas.microsoft.com/office/powerpoint/2010/main" val="2786094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355AA3-83F3-40B1-B915-E04D985F757D}"/>
              </a:ext>
            </a:extLst>
          </p:cNvPr>
          <p:cNvSpPr>
            <a:spLocks noGrp="1"/>
          </p:cNvSpPr>
          <p:nvPr>
            <p:ph type="body" sz="quarter" idx="11"/>
          </p:nvPr>
        </p:nvSpPr>
        <p:spPr/>
        <p:txBody>
          <a:bodyPr/>
          <a:lstStyle/>
          <a:p>
            <a:r>
              <a:rPr lang="en-GB" dirty="0"/>
              <a:t>2022/2023</a:t>
            </a:r>
          </a:p>
        </p:txBody>
      </p:sp>
      <p:sp>
        <p:nvSpPr>
          <p:cNvPr id="7" name="Text Placeholder 6">
            <a:extLst>
              <a:ext uri="{FF2B5EF4-FFF2-40B4-BE49-F238E27FC236}">
                <a16:creationId xmlns:a16="http://schemas.microsoft.com/office/drawing/2014/main" id="{F8F098E0-2F02-4284-B13D-486C2D324AD4}"/>
              </a:ext>
            </a:extLst>
          </p:cNvPr>
          <p:cNvSpPr>
            <a:spLocks noGrp="1"/>
          </p:cNvSpPr>
          <p:nvPr>
            <p:ph type="body" sz="quarter" idx="12"/>
          </p:nvPr>
        </p:nvSpPr>
        <p:spPr>
          <a:xfrm>
            <a:off x="4732317" y="243804"/>
            <a:ext cx="4186052" cy="1130783"/>
          </a:xfrm>
        </p:spPr>
        <p:txBody>
          <a:bodyPr>
            <a:normAutofit/>
          </a:bodyPr>
          <a:lstStyle/>
          <a:p>
            <a:r>
              <a:rPr lang="en-GB" sz="1200" b="0" i="0" u="none" strike="noStrike" baseline="0">
                <a:solidFill>
                  <a:srgbClr val="011E41"/>
                </a:solidFill>
              </a:rPr>
              <a:t>Use this planner to set the goals and tasks you need to complete for a positive season on and off the pitch. Think about what needs to happen both monthly and weekly.</a:t>
            </a:r>
            <a:endParaRPr lang="en-GB"/>
          </a:p>
          <a:p>
            <a:r>
              <a:rPr lang="en-GB" b="1"/>
              <a:t>Tip: </a:t>
            </a:r>
            <a:r>
              <a:rPr lang="en-GB"/>
              <a:t>Visit our </a:t>
            </a:r>
            <a:r>
              <a:rPr lang="en-GB" u="sng">
                <a:solidFill>
                  <a:schemeClr val="tx1"/>
                </a:solidFill>
                <a:hlinkClick r:id="rId2">
                  <a:extLst>
                    <a:ext uri="{A12FA001-AC4F-418D-AE19-62706E023703}">
                      <ahyp:hlinkClr xmlns:ahyp="http://schemas.microsoft.com/office/drawing/2018/hyperlinkcolor" val="tx"/>
                    </a:ext>
                  </a:extLst>
                </a:hlinkClick>
              </a:rPr>
              <a:t>England Football League and Club Hub</a:t>
            </a:r>
            <a:r>
              <a:rPr lang="en-GB">
                <a:solidFill>
                  <a:srgbClr val="011E41"/>
                </a:solidFill>
              </a:rPr>
              <a:t> on YouTube for ideas and insights to help you plan ahead for a successful season.</a:t>
            </a:r>
            <a:endParaRPr lang="en-GB"/>
          </a:p>
        </p:txBody>
      </p:sp>
      <p:pic>
        <p:nvPicPr>
          <p:cNvPr id="5" name="Picture 4" descr="Calendar&#10;&#10;Description automatically generated with medium confidence">
            <a:extLst>
              <a:ext uri="{FF2B5EF4-FFF2-40B4-BE49-F238E27FC236}">
                <a16:creationId xmlns:a16="http://schemas.microsoft.com/office/drawing/2014/main" id="{B4CC4198-ECF6-43FD-BF44-6FE4EEEE2840}"/>
              </a:ext>
            </a:extLst>
          </p:cNvPr>
          <p:cNvPicPr>
            <a:picLocks noChangeAspect="1"/>
          </p:cNvPicPr>
          <p:nvPr/>
        </p:nvPicPr>
        <p:blipFill rotWithShape="1">
          <a:blip r:embed="rId3">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6" name="Table 4">
            <a:extLst>
              <a:ext uri="{FF2B5EF4-FFF2-40B4-BE49-F238E27FC236}">
                <a16:creationId xmlns:a16="http://schemas.microsoft.com/office/drawing/2014/main" id="{DD803573-6220-451E-B7BE-C40C3833A850}"/>
              </a:ext>
            </a:extLst>
          </p:cNvPr>
          <p:cNvGraphicFramePr>
            <a:graphicFrameLocks/>
          </p:cNvGraphicFramePr>
          <p:nvPr>
            <p:extLst>
              <p:ext uri="{D42A27DB-BD31-4B8C-83A1-F6EECF244321}">
                <p14:modId xmlns:p14="http://schemas.microsoft.com/office/powerpoint/2010/main" val="478634813"/>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r>
                        <a:rPr lang="en-GB" sz="1200" b="0" dirty="0">
                          <a:solidFill>
                            <a:schemeClr val="tx2"/>
                          </a:solidFill>
                        </a:rPr>
                        <a:t>Fulfil every fixture with no cancelations without prior notice</a:t>
                      </a:r>
                    </a:p>
                  </a:txBody>
                  <a:tcPr>
                    <a:solidFill>
                      <a:schemeClr val="bg1">
                        <a:alpha val="70000"/>
                      </a:schemeClr>
                    </a:solidFill>
                  </a:tcPr>
                </a:tc>
                <a:tc>
                  <a:txBody>
                    <a:bodyPr/>
                    <a:lstStyle/>
                    <a:p>
                      <a:r>
                        <a:rPr lang="en-GB" sz="1200" b="0" dirty="0">
                          <a:solidFill>
                            <a:schemeClr val="tx2"/>
                          </a:solidFill>
                        </a:rPr>
                        <a:t>One Year</a:t>
                      </a:r>
                    </a:p>
                  </a:txBody>
                  <a:tcPr>
                    <a:solidFill>
                      <a:schemeClr val="bg1">
                        <a:alpha val="70000"/>
                      </a:schemeClr>
                    </a:solidFill>
                  </a:tcPr>
                </a:tc>
                <a:tc>
                  <a:txBody>
                    <a:bodyPr/>
                    <a:lstStyle/>
                    <a:p>
                      <a:r>
                        <a:rPr lang="en-GB" sz="1200" b="0" dirty="0">
                          <a:solidFill>
                            <a:schemeClr val="tx2"/>
                          </a:solidFill>
                        </a:rPr>
                        <a:t>Players, manager</a:t>
                      </a:r>
                    </a:p>
                  </a:txBody>
                  <a:tcPr>
                    <a:solidFill>
                      <a:schemeClr val="bg1">
                        <a:alpha val="70000"/>
                      </a:schemeClr>
                    </a:solidFill>
                  </a:tcPr>
                </a:tc>
                <a:tc>
                  <a:txBody>
                    <a:bodyPr/>
                    <a:lstStyle/>
                    <a:p>
                      <a:r>
                        <a:rPr lang="en-GB" sz="1200" b="0" dirty="0">
                          <a:solidFill>
                            <a:schemeClr val="tx2"/>
                          </a:solidFill>
                        </a:rPr>
                        <a:t>N/A</a:t>
                      </a:r>
                    </a:p>
                  </a:txBody>
                  <a:tcPr>
                    <a:solidFill>
                      <a:schemeClr val="bg1">
                        <a:alpha val="70000"/>
                      </a:schemeClr>
                    </a:solidFill>
                  </a:tcPr>
                </a:tc>
                <a:tc>
                  <a:txBody>
                    <a:bodyPr/>
                    <a:lstStyle/>
                    <a:p>
                      <a:r>
                        <a:rPr lang="en-GB" sz="1200" b="0" dirty="0">
                          <a:solidFill>
                            <a:schemeClr val="tx2"/>
                          </a:solidFill>
                        </a:rPr>
                        <a:t>Week-by-Week</a:t>
                      </a: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r>
                        <a:rPr lang="en-GB" sz="1200" dirty="0">
                          <a:solidFill>
                            <a:schemeClr val="tx2"/>
                          </a:solidFill>
                        </a:rPr>
                        <a:t>Maintain positive bank balance throughout season</a:t>
                      </a:r>
                    </a:p>
                  </a:txBody>
                  <a:tcPr>
                    <a:solidFill>
                      <a:schemeClr val="bg1">
                        <a:alpha val="70000"/>
                      </a:schemeClr>
                    </a:solidFill>
                  </a:tcPr>
                </a:tc>
                <a:tc>
                  <a:txBody>
                    <a:bodyPr/>
                    <a:lstStyle/>
                    <a:p>
                      <a:r>
                        <a:rPr lang="en-GB" sz="1200" dirty="0">
                          <a:solidFill>
                            <a:schemeClr val="tx2"/>
                          </a:solidFill>
                        </a:rPr>
                        <a:t>One Year</a:t>
                      </a:r>
                    </a:p>
                  </a:txBody>
                  <a:tcPr>
                    <a:solidFill>
                      <a:schemeClr val="bg1">
                        <a:alpha val="70000"/>
                      </a:schemeClr>
                    </a:solidFill>
                  </a:tcPr>
                </a:tc>
                <a:tc>
                  <a:txBody>
                    <a:bodyPr/>
                    <a:lstStyle/>
                    <a:p>
                      <a:r>
                        <a:rPr lang="en-GB" sz="1200" dirty="0">
                          <a:solidFill>
                            <a:schemeClr val="tx2"/>
                          </a:solidFill>
                        </a:rPr>
                        <a:t>Players, treasurer</a:t>
                      </a:r>
                    </a:p>
                  </a:txBody>
                  <a:tcPr>
                    <a:solidFill>
                      <a:schemeClr val="bg1">
                        <a:alpha val="70000"/>
                      </a:schemeClr>
                    </a:solidFill>
                  </a:tcPr>
                </a:tc>
                <a:tc>
                  <a:txBody>
                    <a:bodyPr/>
                    <a:lstStyle/>
                    <a:p>
                      <a:r>
                        <a:rPr lang="en-GB" sz="1200" dirty="0">
                          <a:solidFill>
                            <a:schemeClr val="tx2"/>
                          </a:solidFill>
                        </a:rPr>
                        <a:t>N/A</a:t>
                      </a:r>
                    </a:p>
                  </a:txBody>
                  <a:tcPr>
                    <a:solidFill>
                      <a:schemeClr val="bg1">
                        <a:alpha val="70000"/>
                      </a:schemeClr>
                    </a:solidFill>
                  </a:tcPr>
                </a:tc>
                <a:tc>
                  <a:txBody>
                    <a:bodyPr/>
                    <a:lstStyle/>
                    <a:p>
                      <a:r>
                        <a:rPr lang="en-GB" sz="1200" dirty="0">
                          <a:solidFill>
                            <a:schemeClr val="tx2"/>
                          </a:solidFill>
                        </a:rPr>
                        <a:t>Monthly</a:t>
                      </a: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r>
                        <a:rPr lang="en-GB" sz="1200" dirty="0">
                          <a:solidFill>
                            <a:schemeClr val="tx2"/>
                          </a:solidFill>
                        </a:rPr>
                        <a:t>Ensure all bills and payments are made on time</a:t>
                      </a:r>
                    </a:p>
                  </a:txBody>
                  <a:tcPr>
                    <a:solidFill>
                      <a:schemeClr val="bg1">
                        <a:alpha val="70000"/>
                      </a:schemeClr>
                    </a:solidFill>
                  </a:tcPr>
                </a:tc>
                <a:tc>
                  <a:txBody>
                    <a:bodyPr/>
                    <a:lstStyle/>
                    <a:p>
                      <a:r>
                        <a:rPr lang="en-GB" sz="1200" dirty="0">
                          <a:solidFill>
                            <a:schemeClr val="tx2"/>
                          </a:solidFill>
                        </a:rPr>
                        <a:t>Case-by-case basis</a:t>
                      </a:r>
                    </a:p>
                  </a:txBody>
                  <a:tcPr>
                    <a:solidFill>
                      <a:schemeClr val="bg1">
                        <a:alpha val="70000"/>
                      </a:schemeClr>
                    </a:solidFill>
                  </a:tcPr>
                </a:tc>
                <a:tc>
                  <a:txBody>
                    <a:bodyPr/>
                    <a:lstStyle/>
                    <a:p>
                      <a:r>
                        <a:rPr lang="en-GB" sz="1200" dirty="0">
                          <a:solidFill>
                            <a:schemeClr val="tx2"/>
                          </a:solidFill>
                        </a:rPr>
                        <a:t>Treasurer, secretary </a:t>
                      </a:r>
                    </a:p>
                  </a:txBody>
                  <a:tcPr>
                    <a:solidFill>
                      <a:schemeClr val="bg1">
                        <a:alpha val="70000"/>
                      </a:schemeClr>
                    </a:solidFill>
                  </a:tcPr>
                </a:tc>
                <a:tc>
                  <a:txBody>
                    <a:bodyPr/>
                    <a:lstStyle/>
                    <a:p>
                      <a:r>
                        <a:rPr lang="en-GB" sz="1200" dirty="0">
                          <a:solidFill>
                            <a:schemeClr val="tx2"/>
                          </a:solidFill>
                        </a:rPr>
                        <a:t>N/A</a:t>
                      </a:r>
                    </a:p>
                  </a:txBody>
                  <a:tcPr>
                    <a:solidFill>
                      <a:schemeClr val="bg1">
                        <a:alpha val="70000"/>
                      </a:schemeClr>
                    </a:solidFill>
                  </a:tcPr>
                </a:tc>
                <a:tc>
                  <a:txBody>
                    <a:bodyPr/>
                    <a:lstStyle/>
                    <a:p>
                      <a:r>
                        <a:rPr lang="en-GB" sz="1200" dirty="0">
                          <a:solidFill>
                            <a:schemeClr val="tx2"/>
                          </a:solidFill>
                        </a:rPr>
                        <a:t>Monthly</a:t>
                      </a: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r>
                        <a:rPr lang="en-GB" sz="1200" dirty="0">
                          <a:solidFill>
                            <a:schemeClr val="tx2"/>
                          </a:solidFill>
                        </a:rPr>
                        <a:t>Be competitive in the Dorset division 2</a:t>
                      </a:r>
                    </a:p>
                  </a:txBody>
                  <a:tcPr>
                    <a:solidFill>
                      <a:schemeClr val="bg1">
                        <a:alpha val="70000"/>
                      </a:schemeClr>
                    </a:solidFill>
                  </a:tcPr>
                </a:tc>
                <a:tc>
                  <a:txBody>
                    <a:bodyPr/>
                    <a:lstStyle/>
                    <a:p>
                      <a:r>
                        <a:rPr lang="en-GB" sz="1200" dirty="0">
                          <a:solidFill>
                            <a:schemeClr val="tx2"/>
                          </a:solidFill>
                        </a:rPr>
                        <a:t>One Year</a:t>
                      </a:r>
                    </a:p>
                  </a:txBody>
                  <a:tcPr>
                    <a:solidFill>
                      <a:schemeClr val="bg1">
                        <a:alpha val="70000"/>
                      </a:schemeClr>
                    </a:solidFill>
                  </a:tcPr>
                </a:tc>
                <a:tc>
                  <a:txBody>
                    <a:bodyPr/>
                    <a:lstStyle/>
                    <a:p>
                      <a:r>
                        <a:rPr lang="en-GB" sz="1200" dirty="0">
                          <a:solidFill>
                            <a:schemeClr val="tx2"/>
                          </a:solidFill>
                        </a:rPr>
                        <a:t>Players, manager</a:t>
                      </a:r>
                    </a:p>
                  </a:txBody>
                  <a:tcPr>
                    <a:solidFill>
                      <a:schemeClr val="bg1">
                        <a:alpha val="70000"/>
                      </a:schemeClr>
                    </a:solidFill>
                  </a:tcPr>
                </a:tc>
                <a:tc>
                  <a:txBody>
                    <a:bodyPr/>
                    <a:lstStyle/>
                    <a:p>
                      <a:r>
                        <a:rPr lang="en-GB" sz="1200" dirty="0">
                          <a:solidFill>
                            <a:schemeClr val="tx2"/>
                          </a:solidFill>
                        </a:rPr>
                        <a:t>N/A</a:t>
                      </a:r>
                    </a:p>
                  </a:txBody>
                  <a:tcPr>
                    <a:solidFill>
                      <a:schemeClr val="bg1">
                        <a:alpha val="70000"/>
                      </a:schemeClr>
                    </a:solidFill>
                  </a:tcPr>
                </a:tc>
                <a:tc>
                  <a:txBody>
                    <a:bodyPr/>
                    <a:lstStyle/>
                    <a:p>
                      <a:r>
                        <a:rPr lang="en-GB" sz="1200" dirty="0">
                          <a:solidFill>
                            <a:schemeClr val="tx2"/>
                          </a:solidFill>
                        </a:rPr>
                        <a:t>Monthly</a:t>
                      </a: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r>
                        <a:rPr lang="en-GB" sz="1200" dirty="0">
                          <a:solidFill>
                            <a:schemeClr val="tx2"/>
                          </a:solidFill>
                        </a:rPr>
                        <a:t>Give young players a fair amount of game time</a:t>
                      </a:r>
                    </a:p>
                  </a:txBody>
                  <a:tcPr>
                    <a:solidFill>
                      <a:schemeClr val="bg1">
                        <a:alpha val="70000"/>
                      </a:schemeClr>
                    </a:solidFill>
                  </a:tcPr>
                </a:tc>
                <a:tc>
                  <a:txBody>
                    <a:bodyPr/>
                    <a:lstStyle/>
                    <a:p>
                      <a:r>
                        <a:rPr lang="en-GB" sz="1200" dirty="0">
                          <a:solidFill>
                            <a:schemeClr val="tx2"/>
                          </a:solidFill>
                        </a:rPr>
                        <a:t>Ongoing</a:t>
                      </a:r>
                    </a:p>
                  </a:txBody>
                  <a:tcPr>
                    <a:solidFill>
                      <a:schemeClr val="bg1">
                        <a:alpha val="70000"/>
                      </a:schemeClr>
                    </a:solidFill>
                  </a:tcPr>
                </a:tc>
                <a:tc>
                  <a:txBody>
                    <a:bodyPr/>
                    <a:lstStyle/>
                    <a:p>
                      <a:r>
                        <a:rPr lang="en-GB" sz="1200" dirty="0">
                          <a:solidFill>
                            <a:schemeClr val="tx2"/>
                          </a:solidFill>
                        </a:rPr>
                        <a:t>Managers</a:t>
                      </a:r>
                    </a:p>
                  </a:txBody>
                  <a:tcPr>
                    <a:solidFill>
                      <a:schemeClr val="bg1">
                        <a:alpha val="70000"/>
                      </a:schemeClr>
                    </a:solidFill>
                  </a:tcPr>
                </a:tc>
                <a:tc>
                  <a:txBody>
                    <a:bodyPr/>
                    <a:lstStyle/>
                    <a:p>
                      <a:r>
                        <a:rPr lang="en-GB" sz="1200" dirty="0">
                          <a:solidFill>
                            <a:schemeClr val="tx2"/>
                          </a:solidFill>
                        </a:rPr>
                        <a:t>N/A</a:t>
                      </a:r>
                    </a:p>
                  </a:txBody>
                  <a:tcPr>
                    <a:solidFill>
                      <a:schemeClr val="bg1">
                        <a:alpha val="70000"/>
                      </a:schemeClr>
                    </a:solidFill>
                  </a:tcPr>
                </a:tc>
                <a:tc>
                  <a:txBody>
                    <a:bodyPr/>
                    <a:lstStyle/>
                    <a:p>
                      <a:r>
                        <a:rPr lang="en-GB" sz="1200" dirty="0">
                          <a:solidFill>
                            <a:schemeClr val="tx2"/>
                          </a:solidFill>
                        </a:rPr>
                        <a:t>Monthly</a:t>
                      </a: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Tree>
    <p:extLst>
      <p:ext uri="{BB962C8B-B14F-4D97-AF65-F5344CB8AC3E}">
        <p14:creationId xmlns:p14="http://schemas.microsoft.com/office/powerpoint/2010/main" val="1741512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BFFB76E-D86B-493D-9046-29A557B5A8A1}"/>
              </a:ext>
            </a:extLst>
          </p:cNvPr>
          <p:cNvSpPr>
            <a:spLocks noGrp="1"/>
          </p:cNvSpPr>
          <p:nvPr>
            <p:ph type="body" sz="quarter" idx="11"/>
          </p:nvPr>
        </p:nvSpPr>
        <p:spPr/>
        <p:txBody>
          <a:bodyPr/>
          <a:lstStyle/>
          <a:p>
            <a:endParaRPr lang="en-GB"/>
          </a:p>
        </p:txBody>
      </p:sp>
      <p:sp>
        <p:nvSpPr>
          <p:cNvPr id="6" name="Text Placeholder 5">
            <a:extLst>
              <a:ext uri="{FF2B5EF4-FFF2-40B4-BE49-F238E27FC236}">
                <a16:creationId xmlns:a16="http://schemas.microsoft.com/office/drawing/2014/main" id="{4189001F-B434-4F68-8D7C-C3A7D1D1F59C}"/>
              </a:ext>
            </a:extLst>
          </p:cNvPr>
          <p:cNvSpPr>
            <a:spLocks noGrp="1"/>
          </p:cNvSpPr>
          <p:nvPr>
            <p:ph type="body" sz="quarter" idx="12"/>
          </p:nvPr>
        </p:nvSpPr>
        <p:spPr>
          <a:xfrm>
            <a:off x="4732316" y="243804"/>
            <a:ext cx="3999308" cy="1154689"/>
          </a:xfrm>
        </p:spPr>
        <p:txBody>
          <a:bodyPr>
            <a:normAutofit/>
          </a:bodyPr>
          <a:lstStyle/>
          <a:p>
            <a:r>
              <a:rPr lang="en-GB"/>
              <a:t>Use this planner to set the goals and tasks you need to complete for a clear plan for your club budget and finances.</a:t>
            </a:r>
          </a:p>
          <a:p>
            <a:r>
              <a:rPr lang="en-GB" b="1"/>
              <a:t>Tip: </a:t>
            </a:r>
            <a:r>
              <a:rPr lang="en-GB"/>
              <a:t>Visit our </a:t>
            </a:r>
            <a:r>
              <a:rPr lang="en-GB" u="sng">
                <a:solidFill>
                  <a:schemeClr val="tx1"/>
                </a:solidFill>
                <a:hlinkClick r:id="rId2">
                  <a:extLst>
                    <a:ext uri="{A12FA001-AC4F-418D-AE19-62706E023703}">
                      <ahyp:hlinkClr xmlns:ahyp="http://schemas.microsoft.com/office/drawing/2018/hyperlinkcolor" val="tx"/>
                    </a:ext>
                  </a:extLst>
                </a:hlinkClick>
              </a:rPr>
              <a:t>England Football League and Club Hub</a:t>
            </a:r>
            <a:r>
              <a:rPr lang="en-GB">
                <a:solidFill>
                  <a:srgbClr val="011E41"/>
                </a:solidFill>
              </a:rPr>
              <a:t> on YouTube for ideas and insights to help you with your club finances.</a:t>
            </a:r>
            <a:endParaRPr lang="en-GB"/>
          </a:p>
          <a:p>
            <a:endParaRPr lang="en-GB"/>
          </a:p>
          <a:p>
            <a:endParaRPr lang="en-GB"/>
          </a:p>
        </p:txBody>
      </p:sp>
      <p:pic>
        <p:nvPicPr>
          <p:cNvPr id="3" name="Picture 2" descr="Calendar&#10;&#10;Description automatically generated with medium confidence">
            <a:extLst>
              <a:ext uri="{FF2B5EF4-FFF2-40B4-BE49-F238E27FC236}">
                <a16:creationId xmlns:a16="http://schemas.microsoft.com/office/drawing/2014/main" id="{AB7B4BBE-0343-4219-9BB8-86DB0C387987}"/>
              </a:ext>
            </a:extLst>
          </p:cNvPr>
          <p:cNvPicPr>
            <a:picLocks noChangeAspect="1"/>
          </p:cNvPicPr>
          <p:nvPr/>
        </p:nvPicPr>
        <p:blipFill rotWithShape="1">
          <a:blip r:embed="rId3">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A44F8F67-11F3-49E7-953A-6061A5F3C492}"/>
              </a:ext>
            </a:extLst>
          </p:cNvPr>
          <p:cNvGraphicFramePr>
            <a:graphicFrameLocks/>
          </p:cNvGraphicFramePr>
          <p:nvPr>
            <p:extLst>
              <p:ext uri="{D42A27DB-BD31-4B8C-83A1-F6EECF244321}">
                <p14:modId xmlns:p14="http://schemas.microsoft.com/office/powerpoint/2010/main" val="2906181360"/>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r>
                        <a:rPr lang="en-GB" sz="1200" b="0" dirty="0">
                          <a:solidFill>
                            <a:schemeClr val="tx2"/>
                          </a:solidFill>
                        </a:rPr>
                        <a:t>Set subscription costs and match fees</a:t>
                      </a:r>
                    </a:p>
                  </a:txBody>
                  <a:tcPr>
                    <a:solidFill>
                      <a:schemeClr val="bg1">
                        <a:alpha val="70000"/>
                      </a:schemeClr>
                    </a:solidFill>
                  </a:tcPr>
                </a:tc>
                <a:tc>
                  <a:txBody>
                    <a:bodyPr/>
                    <a:lstStyle/>
                    <a:p>
                      <a:r>
                        <a:rPr lang="en-GB" sz="1200" b="0" dirty="0">
                          <a:solidFill>
                            <a:schemeClr val="tx2"/>
                          </a:solidFill>
                        </a:rPr>
                        <a:t>July/August</a:t>
                      </a:r>
                    </a:p>
                  </a:txBody>
                  <a:tcPr>
                    <a:solidFill>
                      <a:schemeClr val="bg1">
                        <a:alpha val="70000"/>
                      </a:schemeClr>
                    </a:solidFill>
                  </a:tcPr>
                </a:tc>
                <a:tc>
                  <a:txBody>
                    <a:bodyPr/>
                    <a:lstStyle/>
                    <a:p>
                      <a:r>
                        <a:rPr lang="en-GB" sz="1200" b="0" dirty="0">
                          <a:solidFill>
                            <a:schemeClr val="tx2"/>
                          </a:solidFill>
                        </a:rPr>
                        <a:t>Club committee and treasurer</a:t>
                      </a:r>
                    </a:p>
                  </a:txBody>
                  <a:tcPr>
                    <a:solidFill>
                      <a:schemeClr val="bg1">
                        <a:alpha val="70000"/>
                      </a:schemeClr>
                    </a:solidFill>
                  </a:tcPr>
                </a:tc>
                <a:tc>
                  <a:txBody>
                    <a:bodyPr/>
                    <a:lstStyle/>
                    <a:p>
                      <a:r>
                        <a:rPr lang="en-GB" sz="1200" b="0" dirty="0">
                          <a:solidFill>
                            <a:schemeClr val="tx2"/>
                          </a:solidFill>
                        </a:rPr>
                        <a:t>Expected expenses for season</a:t>
                      </a:r>
                    </a:p>
                  </a:txBody>
                  <a:tcPr>
                    <a:solidFill>
                      <a:schemeClr val="bg1">
                        <a:alpha val="70000"/>
                      </a:schemeClr>
                    </a:solidFill>
                  </a:tcPr>
                </a:tc>
                <a:tc>
                  <a:txBody>
                    <a:bodyPr/>
                    <a:lstStyle/>
                    <a:p>
                      <a:r>
                        <a:rPr lang="en-GB" sz="1200" b="0" dirty="0">
                          <a:solidFill>
                            <a:schemeClr val="tx2"/>
                          </a:solidFill>
                        </a:rPr>
                        <a:t>Ongoing</a:t>
                      </a: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r>
                        <a:rPr lang="en-GB" sz="1200" b="0" dirty="0">
                          <a:solidFill>
                            <a:schemeClr val="tx2"/>
                          </a:solidFill>
                        </a:rPr>
                        <a:t>Review annual accounts</a:t>
                      </a:r>
                    </a:p>
                  </a:txBody>
                  <a:tcPr>
                    <a:solidFill>
                      <a:schemeClr val="bg1">
                        <a:alpha val="70000"/>
                      </a:schemeClr>
                    </a:solidFill>
                  </a:tcPr>
                </a:tc>
                <a:tc>
                  <a:txBody>
                    <a:bodyPr/>
                    <a:lstStyle/>
                    <a:p>
                      <a:r>
                        <a:rPr lang="en-GB" sz="1200" b="0" dirty="0">
                          <a:solidFill>
                            <a:schemeClr val="tx2"/>
                          </a:solidFill>
                        </a:rPr>
                        <a:t>April/May</a:t>
                      </a:r>
                    </a:p>
                  </a:txBody>
                  <a:tcPr>
                    <a:solidFill>
                      <a:schemeClr val="bg1">
                        <a:alpha val="70000"/>
                      </a:schemeClr>
                    </a:solidFill>
                  </a:tcPr>
                </a:tc>
                <a:tc>
                  <a:txBody>
                    <a:bodyPr/>
                    <a:lstStyle/>
                    <a:p>
                      <a:r>
                        <a:rPr lang="en-GB" sz="1200" b="0" dirty="0">
                          <a:solidFill>
                            <a:schemeClr val="tx2"/>
                          </a:solidFill>
                        </a:rPr>
                        <a:t>Club committee and treasurer</a:t>
                      </a:r>
                    </a:p>
                  </a:txBody>
                  <a:tcPr>
                    <a:solidFill>
                      <a:schemeClr val="bg1">
                        <a:alpha val="70000"/>
                      </a:schemeClr>
                    </a:solidFill>
                  </a:tcPr>
                </a:tc>
                <a:tc>
                  <a:txBody>
                    <a:bodyPr/>
                    <a:lstStyle/>
                    <a:p>
                      <a:r>
                        <a:rPr lang="en-GB" sz="1200" b="0" dirty="0">
                          <a:solidFill>
                            <a:schemeClr val="tx2"/>
                          </a:solidFill>
                        </a:rPr>
                        <a:t>Ensure club remains solvent</a:t>
                      </a:r>
                    </a:p>
                  </a:txBody>
                  <a:tcPr>
                    <a:solidFill>
                      <a:schemeClr val="bg1">
                        <a:alpha val="70000"/>
                      </a:schemeClr>
                    </a:solidFill>
                  </a:tcPr>
                </a:tc>
                <a:tc>
                  <a:txBody>
                    <a:bodyPr/>
                    <a:lstStyle/>
                    <a:p>
                      <a:r>
                        <a:rPr lang="en-GB" sz="1200" b="0" dirty="0">
                          <a:solidFill>
                            <a:schemeClr val="tx2"/>
                          </a:solidFill>
                        </a:rPr>
                        <a:t>End of May</a:t>
                      </a: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r>
                        <a:rPr lang="en-GB" sz="1200" b="0" dirty="0">
                          <a:solidFill>
                            <a:schemeClr val="tx2"/>
                          </a:solidFill>
                        </a:rPr>
                        <a:t>To liaise with current and future sponsors</a:t>
                      </a:r>
                    </a:p>
                  </a:txBody>
                  <a:tcPr>
                    <a:solidFill>
                      <a:schemeClr val="bg1">
                        <a:alpha val="70000"/>
                      </a:schemeClr>
                    </a:solidFill>
                  </a:tcPr>
                </a:tc>
                <a:tc>
                  <a:txBody>
                    <a:bodyPr/>
                    <a:lstStyle/>
                    <a:p>
                      <a:r>
                        <a:rPr lang="en-GB" sz="1200" b="0" dirty="0">
                          <a:solidFill>
                            <a:schemeClr val="tx2"/>
                          </a:solidFill>
                        </a:rPr>
                        <a:t>Ongoing</a:t>
                      </a:r>
                    </a:p>
                  </a:txBody>
                  <a:tcPr>
                    <a:solidFill>
                      <a:schemeClr val="bg1">
                        <a:alpha val="70000"/>
                      </a:schemeClr>
                    </a:solidFill>
                  </a:tcPr>
                </a:tc>
                <a:tc>
                  <a:txBody>
                    <a:bodyPr/>
                    <a:lstStyle/>
                    <a:p>
                      <a:r>
                        <a:rPr lang="en-GB" sz="1200" b="0" dirty="0">
                          <a:solidFill>
                            <a:schemeClr val="tx2"/>
                          </a:solidFill>
                        </a:rPr>
                        <a:t>Club committee</a:t>
                      </a:r>
                    </a:p>
                  </a:txBody>
                  <a:tcPr>
                    <a:solidFill>
                      <a:schemeClr val="bg1">
                        <a:alpha val="70000"/>
                      </a:schemeClr>
                    </a:solidFill>
                  </a:tcPr>
                </a:tc>
                <a:tc>
                  <a:txBody>
                    <a:bodyPr/>
                    <a:lstStyle/>
                    <a:p>
                      <a:r>
                        <a:rPr lang="en-GB" sz="1200" b="0" dirty="0">
                          <a:solidFill>
                            <a:schemeClr val="tx2"/>
                          </a:solidFill>
                        </a:rPr>
                        <a:t>Nil – but may provide income</a:t>
                      </a:r>
                    </a:p>
                  </a:txBody>
                  <a:tcPr>
                    <a:solidFill>
                      <a:schemeClr val="bg1">
                        <a:alpha val="70000"/>
                      </a:schemeClr>
                    </a:solidFill>
                  </a:tcPr>
                </a:tc>
                <a:tc>
                  <a:txBody>
                    <a:bodyPr/>
                    <a:lstStyle/>
                    <a:p>
                      <a:r>
                        <a:rPr lang="en-GB" sz="1200" b="0" dirty="0">
                          <a:solidFill>
                            <a:schemeClr val="tx2"/>
                          </a:solidFill>
                        </a:rPr>
                        <a:t>Ongoing</a:t>
                      </a: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Tree>
    <p:extLst>
      <p:ext uri="{BB962C8B-B14F-4D97-AF65-F5344CB8AC3E}">
        <p14:creationId xmlns:p14="http://schemas.microsoft.com/office/powerpoint/2010/main" val="1371846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7E649E26-EE41-475D-9F4E-752525E331C9}"/>
              </a:ext>
            </a:extLst>
          </p:cNvPr>
          <p:cNvSpPr/>
          <p:nvPr/>
        </p:nvSpPr>
        <p:spPr>
          <a:xfrm>
            <a:off x="3544047" y="1153459"/>
            <a:ext cx="346635"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4">
            <a:extLst>
              <a:ext uri="{FF2B5EF4-FFF2-40B4-BE49-F238E27FC236}">
                <a16:creationId xmlns:a16="http://schemas.microsoft.com/office/drawing/2014/main" id="{F82D3E0D-D950-4B46-87CF-4713F3B2D680}"/>
              </a:ext>
            </a:extLst>
          </p:cNvPr>
          <p:cNvGraphicFramePr>
            <a:graphicFrameLocks/>
          </p:cNvGraphicFramePr>
          <p:nvPr>
            <p:extLst>
              <p:ext uri="{D42A27DB-BD31-4B8C-83A1-F6EECF244321}">
                <p14:modId xmlns:p14="http://schemas.microsoft.com/office/powerpoint/2010/main" val="3245775962"/>
              </p:ext>
            </p:extLst>
          </p:nvPr>
        </p:nvGraphicFramePr>
        <p:xfrm>
          <a:off x="355819" y="2086460"/>
          <a:ext cx="4614004" cy="3614990"/>
        </p:xfrm>
        <a:graphic>
          <a:graphicData uri="http://schemas.openxmlformats.org/drawingml/2006/table">
            <a:tbl>
              <a:tblPr firstRow="1" bandRow="1">
                <a:tableStyleId>{BDBED569-4797-4DF1-A0F4-6AAB3CD982D8}</a:tableStyleId>
              </a:tblPr>
              <a:tblGrid>
                <a:gridCol w="1494179">
                  <a:extLst>
                    <a:ext uri="{9D8B030D-6E8A-4147-A177-3AD203B41FA5}">
                      <a16:colId xmlns:a16="http://schemas.microsoft.com/office/drawing/2014/main" val="613843245"/>
                    </a:ext>
                  </a:extLst>
                </a:gridCol>
                <a:gridCol w="3119825">
                  <a:extLst>
                    <a:ext uri="{9D8B030D-6E8A-4147-A177-3AD203B41FA5}">
                      <a16:colId xmlns:a16="http://schemas.microsoft.com/office/drawing/2014/main" val="4125670610"/>
                    </a:ext>
                  </a:extLst>
                </a:gridCol>
              </a:tblGrid>
              <a:tr h="907281">
                <a:tc>
                  <a:txBody>
                    <a:bodyPr/>
                    <a:lstStyle/>
                    <a:p>
                      <a:pPr algn="l"/>
                      <a:r>
                        <a:rPr lang="en-GB" sz="1200" b="1">
                          <a:solidFill>
                            <a:schemeClr val="tx2"/>
                          </a:solidFill>
                        </a:rPr>
                        <a:t>Total Projected Income</a:t>
                      </a:r>
                    </a:p>
                  </a:txBody>
                  <a:tcPr marL="112209" marR="112209" marT="56103" marB="56103" anchor="ctr">
                    <a:solidFill>
                      <a:schemeClr val="bg2">
                        <a:lumMod val="20000"/>
                        <a:lumOff val="80000"/>
                        <a:alpha val="70000"/>
                      </a:schemeClr>
                    </a:solidFill>
                  </a:tcPr>
                </a:tc>
                <a:tc>
                  <a:txBody>
                    <a:bodyPr/>
                    <a:lstStyle/>
                    <a:p>
                      <a:pPr algn="r"/>
                      <a:r>
                        <a:rPr lang="en-GB" sz="1200" dirty="0">
                          <a:solidFill>
                            <a:schemeClr val="tx2"/>
                          </a:solidFill>
                        </a:rPr>
                        <a:t>Subscriptions - £450</a:t>
                      </a:r>
                    </a:p>
                    <a:p>
                      <a:pPr algn="r"/>
                      <a:r>
                        <a:rPr lang="en-GB" sz="1200" dirty="0">
                          <a:solidFill>
                            <a:schemeClr val="tx2"/>
                          </a:solidFill>
                        </a:rPr>
                        <a:t>Match Fees - £1320</a:t>
                      </a:r>
                    </a:p>
                    <a:p>
                      <a:pPr algn="r"/>
                      <a:r>
                        <a:rPr lang="en-GB" sz="1200" dirty="0">
                          <a:solidFill>
                            <a:schemeClr val="tx2"/>
                          </a:solidFill>
                        </a:rPr>
                        <a:t>Sponsors - £200</a:t>
                      </a:r>
                    </a:p>
                    <a:p>
                      <a:pPr algn="r"/>
                      <a:r>
                        <a:rPr lang="en-GB" sz="1200" dirty="0">
                          <a:solidFill>
                            <a:schemeClr val="tx2"/>
                          </a:solidFill>
                        </a:rPr>
                        <a:t>Fundraising - £500</a:t>
                      </a:r>
                    </a:p>
                    <a:p>
                      <a:pPr algn="r"/>
                      <a:endParaRPr lang="en-GB" sz="1200" dirty="0">
                        <a:solidFill>
                          <a:schemeClr val="tx2"/>
                        </a:solidFill>
                      </a:endParaRPr>
                    </a:p>
                    <a:p>
                      <a:pPr algn="r"/>
                      <a:r>
                        <a:rPr lang="en-GB" sz="1200" dirty="0">
                          <a:solidFill>
                            <a:schemeClr val="tx2"/>
                          </a:solidFill>
                        </a:rPr>
                        <a:t>Total - £2470</a:t>
                      </a:r>
                    </a:p>
                  </a:txBody>
                  <a:tcPr marL="112209" marR="112209" marT="56103" marB="56103" anchor="ctr">
                    <a:solidFill>
                      <a:schemeClr val="bg1">
                        <a:alpha val="70000"/>
                      </a:schemeClr>
                    </a:solidFill>
                  </a:tcPr>
                </a:tc>
                <a:extLst>
                  <a:ext uri="{0D108BD9-81ED-4DB2-BD59-A6C34878D82A}">
                    <a16:rowId xmlns:a16="http://schemas.microsoft.com/office/drawing/2014/main" val="279238776"/>
                  </a:ext>
                </a:extLst>
              </a:tr>
              <a:tr h="907281">
                <a:tc>
                  <a:txBody>
                    <a:bodyPr/>
                    <a:lstStyle/>
                    <a:p>
                      <a:pPr algn="l"/>
                      <a:r>
                        <a:rPr lang="en-GB" sz="1200" b="1">
                          <a:solidFill>
                            <a:schemeClr val="tx2"/>
                          </a:solidFill>
                        </a:rPr>
                        <a:t>Total Projected Expenditure</a:t>
                      </a:r>
                    </a:p>
                  </a:txBody>
                  <a:tcPr marL="112209" marR="112209" marT="56103" marB="56103" anchor="ctr">
                    <a:solidFill>
                      <a:schemeClr val="bg2">
                        <a:lumMod val="20000"/>
                        <a:lumOff val="80000"/>
                        <a:alpha val="70000"/>
                      </a:schemeClr>
                    </a:solidFill>
                  </a:tcPr>
                </a:tc>
                <a:tc>
                  <a:txBody>
                    <a:bodyPr/>
                    <a:lstStyle/>
                    <a:p>
                      <a:pPr algn="r"/>
                      <a:r>
                        <a:rPr lang="en-GB" sz="1200" dirty="0">
                          <a:solidFill>
                            <a:schemeClr val="tx2"/>
                          </a:solidFill>
                        </a:rPr>
                        <a:t>Affiliation - £300</a:t>
                      </a:r>
                    </a:p>
                    <a:p>
                      <a:pPr algn="r"/>
                      <a:r>
                        <a:rPr lang="en-GB" sz="1200" dirty="0">
                          <a:solidFill>
                            <a:schemeClr val="tx2"/>
                          </a:solidFill>
                        </a:rPr>
                        <a:t>Insurance - £200</a:t>
                      </a:r>
                    </a:p>
                    <a:p>
                      <a:pPr algn="r"/>
                      <a:r>
                        <a:rPr lang="en-GB" sz="1200" dirty="0">
                          <a:solidFill>
                            <a:schemeClr val="tx2"/>
                          </a:solidFill>
                        </a:rPr>
                        <a:t>Signing on Fees - £150</a:t>
                      </a:r>
                    </a:p>
                    <a:p>
                      <a:pPr algn="r"/>
                      <a:r>
                        <a:rPr lang="en-GB" sz="1200" dirty="0">
                          <a:solidFill>
                            <a:schemeClr val="tx2"/>
                          </a:solidFill>
                        </a:rPr>
                        <a:t>Pitches - £400</a:t>
                      </a:r>
                    </a:p>
                    <a:p>
                      <a:pPr algn="r"/>
                      <a:r>
                        <a:rPr lang="en-GB" sz="1200" dirty="0">
                          <a:solidFill>
                            <a:schemeClr val="tx2"/>
                          </a:solidFill>
                        </a:rPr>
                        <a:t>Training - £500</a:t>
                      </a:r>
                    </a:p>
                    <a:p>
                      <a:pPr algn="r"/>
                      <a:r>
                        <a:rPr lang="en-GB" sz="1200" dirty="0">
                          <a:solidFill>
                            <a:schemeClr val="tx2"/>
                          </a:solidFill>
                        </a:rPr>
                        <a:t>Equipment - £200</a:t>
                      </a:r>
                    </a:p>
                    <a:p>
                      <a:pPr algn="r"/>
                      <a:r>
                        <a:rPr lang="en-GB" sz="1200" dirty="0">
                          <a:solidFill>
                            <a:schemeClr val="tx2"/>
                          </a:solidFill>
                        </a:rPr>
                        <a:t>Ref Fees - £480</a:t>
                      </a:r>
                    </a:p>
                    <a:p>
                      <a:pPr algn="r"/>
                      <a:endParaRPr lang="en-GB" sz="1200" dirty="0">
                        <a:solidFill>
                          <a:schemeClr val="tx2"/>
                        </a:solidFill>
                      </a:endParaRPr>
                    </a:p>
                    <a:p>
                      <a:pPr algn="r"/>
                      <a:r>
                        <a:rPr lang="en-GB" sz="1200" dirty="0">
                          <a:solidFill>
                            <a:schemeClr val="tx2"/>
                          </a:solidFill>
                        </a:rPr>
                        <a:t>Total - £2230</a:t>
                      </a:r>
                    </a:p>
                  </a:txBody>
                  <a:tcPr marL="112209" marR="112209" marT="56103" marB="56103" anchor="ctr">
                    <a:solidFill>
                      <a:schemeClr val="bg1">
                        <a:alpha val="70000"/>
                      </a:schemeClr>
                    </a:solidFill>
                  </a:tcPr>
                </a:tc>
                <a:extLst>
                  <a:ext uri="{0D108BD9-81ED-4DB2-BD59-A6C34878D82A}">
                    <a16:rowId xmlns:a16="http://schemas.microsoft.com/office/drawing/2014/main" val="3350090079"/>
                  </a:ext>
                </a:extLst>
              </a:tr>
              <a:tr h="647378">
                <a:tc>
                  <a:txBody>
                    <a:bodyPr/>
                    <a:lstStyle/>
                    <a:p>
                      <a:pPr algn="l"/>
                      <a:r>
                        <a:rPr lang="en-GB" sz="1200" b="1">
                          <a:solidFill>
                            <a:schemeClr val="tx2"/>
                          </a:solidFill>
                        </a:rPr>
                        <a:t>Annual Balance</a:t>
                      </a:r>
                    </a:p>
                  </a:txBody>
                  <a:tcPr marL="112209" marR="112209" marT="56103" marB="56103" anchor="ctr">
                    <a:solidFill>
                      <a:schemeClr val="bg2">
                        <a:lumMod val="40000"/>
                        <a:lumOff val="60000"/>
                      </a:schemeClr>
                    </a:solidFill>
                  </a:tcPr>
                </a:tc>
                <a:tc>
                  <a:txBody>
                    <a:bodyPr/>
                    <a:lstStyle/>
                    <a:p>
                      <a:pPr algn="r"/>
                      <a:r>
                        <a:rPr lang="en-GB" sz="1200" dirty="0">
                          <a:solidFill>
                            <a:schemeClr val="tx2"/>
                          </a:solidFill>
                        </a:rPr>
                        <a:t>£240 + £1200 rolled over from last season</a:t>
                      </a:r>
                    </a:p>
                  </a:txBody>
                  <a:tcPr marL="112209" marR="112209" marT="56103" marB="56103" anchor="ctr">
                    <a:solidFill>
                      <a:schemeClr val="bg2">
                        <a:lumMod val="40000"/>
                        <a:lumOff val="60000"/>
                      </a:schemeClr>
                    </a:solidFill>
                  </a:tcPr>
                </a:tc>
                <a:extLst>
                  <a:ext uri="{0D108BD9-81ED-4DB2-BD59-A6C34878D82A}">
                    <a16:rowId xmlns:a16="http://schemas.microsoft.com/office/drawing/2014/main" val="1066648852"/>
                  </a:ext>
                </a:extLst>
              </a:tr>
            </a:tbl>
          </a:graphicData>
        </a:graphic>
      </p:graphicFrame>
    </p:spTree>
    <p:extLst>
      <p:ext uri="{BB962C8B-B14F-4D97-AF65-F5344CB8AC3E}">
        <p14:creationId xmlns:p14="http://schemas.microsoft.com/office/powerpoint/2010/main" val="3621122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33E805D0-C7C4-403B-9345-7CDD8C5EAFCF}"/>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5141B6B3-B929-4A2C-923F-9E84DADA21DA}"/>
              </a:ext>
            </a:extLst>
          </p:cNvPr>
          <p:cNvGraphicFramePr>
            <a:graphicFrameLocks/>
          </p:cNvGraphicFramePr>
          <p:nvPr>
            <p:extLst>
              <p:ext uri="{D42A27DB-BD31-4B8C-83A1-F6EECF244321}">
                <p14:modId xmlns:p14="http://schemas.microsoft.com/office/powerpoint/2010/main" val="1766463149"/>
              </p:ext>
            </p:extLst>
          </p:nvPr>
        </p:nvGraphicFramePr>
        <p:xfrm>
          <a:off x="304800" y="2141220"/>
          <a:ext cx="9389035" cy="4566120"/>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r>
                        <a:rPr lang="en-GB" sz="1200" b="0" dirty="0">
                          <a:solidFill>
                            <a:schemeClr val="tx2"/>
                          </a:solidFill>
                        </a:rPr>
                        <a:t>Find a new secretary to take over from current secretary</a:t>
                      </a:r>
                    </a:p>
                  </a:txBody>
                  <a:tcPr>
                    <a:solidFill>
                      <a:schemeClr val="bg1">
                        <a:alpha val="70000"/>
                      </a:schemeClr>
                    </a:solidFill>
                  </a:tcPr>
                </a:tc>
                <a:tc>
                  <a:txBody>
                    <a:bodyPr/>
                    <a:lstStyle/>
                    <a:p>
                      <a:r>
                        <a:rPr lang="en-GB" sz="1200" b="0" dirty="0">
                          <a:solidFill>
                            <a:schemeClr val="tx2"/>
                          </a:solidFill>
                        </a:rPr>
                        <a:t>3 months</a:t>
                      </a:r>
                    </a:p>
                  </a:txBody>
                  <a:tcPr>
                    <a:solidFill>
                      <a:schemeClr val="bg1">
                        <a:alpha val="70000"/>
                      </a:schemeClr>
                    </a:solidFill>
                  </a:tcPr>
                </a:tc>
                <a:tc>
                  <a:txBody>
                    <a:bodyPr/>
                    <a:lstStyle/>
                    <a:p>
                      <a:r>
                        <a:rPr lang="en-GB" sz="1200" b="0" dirty="0">
                          <a:solidFill>
                            <a:schemeClr val="tx2"/>
                          </a:solidFill>
                        </a:rPr>
                        <a:t>Committee, club officials</a:t>
                      </a:r>
                    </a:p>
                  </a:txBody>
                  <a:tcPr>
                    <a:solidFill>
                      <a:schemeClr val="bg1">
                        <a:alpha val="70000"/>
                      </a:schemeClr>
                    </a:solidFill>
                  </a:tcPr>
                </a:tc>
                <a:tc>
                  <a:txBody>
                    <a:bodyPr/>
                    <a:lstStyle/>
                    <a:p>
                      <a:r>
                        <a:rPr lang="en-GB" sz="1200" b="0" dirty="0">
                          <a:solidFill>
                            <a:schemeClr val="tx2"/>
                          </a:solidFill>
                        </a:rPr>
                        <a:t>N/A</a:t>
                      </a:r>
                    </a:p>
                  </a:txBody>
                  <a:tcPr>
                    <a:solidFill>
                      <a:schemeClr val="bg1">
                        <a:alpha val="70000"/>
                      </a:schemeClr>
                    </a:solidFill>
                  </a:tcPr>
                </a:tc>
                <a:tc>
                  <a:txBody>
                    <a:bodyPr/>
                    <a:lstStyle/>
                    <a:p>
                      <a:r>
                        <a:rPr lang="en-GB" sz="1200" b="0" dirty="0">
                          <a:solidFill>
                            <a:schemeClr val="tx2"/>
                          </a:solidFill>
                        </a:rPr>
                        <a:t>Week by week</a:t>
                      </a: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r>
                        <a:rPr lang="en-GB" sz="1200" dirty="0">
                          <a:solidFill>
                            <a:schemeClr val="tx2"/>
                          </a:solidFill>
                        </a:rPr>
                        <a:t>Ensure the management are given the tools needed to be successful</a:t>
                      </a:r>
                    </a:p>
                  </a:txBody>
                  <a:tcPr>
                    <a:solidFill>
                      <a:schemeClr val="bg1">
                        <a:alpha val="70000"/>
                      </a:schemeClr>
                    </a:solidFill>
                  </a:tcPr>
                </a:tc>
                <a:tc>
                  <a:txBody>
                    <a:bodyPr/>
                    <a:lstStyle/>
                    <a:p>
                      <a:r>
                        <a:rPr lang="en-GB" sz="1200" dirty="0">
                          <a:solidFill>
                            <a:schemeClr val="tx2"/>
                          </a:solidFill>
                        </a:rPr>
                        <a:t>1 Year</a:t>
                      </a:r>
                    </a:p>
                  </a:txBody>
                  <a:tcPr>
                    <a:solidFill>
                      <a:schemeClr val="bg1">
                        <a:alpha val="70000"/>
                      </a:schemeClr>
                    </a:solidFill>
                  </a:tcPr>
                </a:tc>
                <a:tc>
                  <a:txBody>
                    <a:bodyPr/>
                    <a:lstStyle/>
                    <a:p>
                      <a:r>
                        <a:rPr lang="en-GB" sz="1200" dirty="0">
                          <a:solidFill>
                            <a:schemeClr val="tx2"/>
                          </a:solidFill>
                        </a:rPr>
                        <a:t>Committee, club officials, players</a:t>
                      </a:r>
                    </a:p>
                  </a:txBody>
                  <a:tcPr>
                    <a:solidFill>
                      <a:schemeClr val="bg1">
                        <a:alpha val="70000"/>
                      </a:schemeClr>
                    </a:solidFill>
                  </a:tcPr>
                </a:tc>
                <a:tc>
                  <a:txBody>
                    <a:bodyPr/>
                    <a:lstStyle/>
                    <a:p>
                      <a:r>
                        <a:rPr lang="en-GB" sz="1200" dirty="0">
                          <a:solidFill>
                            <a:schemeClr val="tx2"/>
                          </a:solidFill>
                        </a:rPr>
                        <a:t>£200 – Balls, bibs, cones, goals etc</a:t>
                      </a:r>
                    </a:p>
                  </a:txBody>
                  <a:tcPr>
                    <a:solidFill>
                      <a:schemeClr val="bg1">
                        <a:alpha val="70000"/>
                      </a:schemeClr>
                    </a:solidFill>
                  </a:tcPr>
                </a:tc>
                <a:tc>
                  <a:txBody>
                    <a:bodyPr/>
                    <a:lstStyle/>
                    <a:p>
                      <a:r>
                        <a:rPr lang="en-GB" sz="1200" dirty="0">
                          <a:solidFill>
                            <a:schemeClr val="tx2"/>
                          </a:solidFill>
                        </a:rPr>
                        <a:t>Half-Yearly</a:t>
                      </a:r>
                    </a:p>
                  </a:txBody>
                  <a:tcPr>
                    <a:solidFill>
                      <a:schemeClr val="bg1">
                        <a:alpha val="70000"/>
                      </a:schemeClr>
                    </a:solidFill>
                  </a:tcPr>
                </a:tc>
                <a:extLst>
                  <a:ext uri="{0D108BD9-81ED-4DB2-BD59-A6C34878D82A}">
                    <a16:rowId xmlns:a16="http://schemas.microsoft.com/office/drawing/2014/main" val="3350090079"/>
                  </a:ext>
                </a:extLst>
              </a:tr>
              <a:tr h="829332">
                <a:tc>
                  <a:txBody>
                    <a:bodyPr/>
                    <a:lstStyle/>
                    <a:p>
                      <a:r>
                        <a:rPr lang="en-GB" sz="1200" dirty="0">
                          <a:solidFill>
                            <a:schemeClr val="tx2"/>
                          </a:solidFill>
                        </a:rPr>
                        <a:t>Ensure all volunteers are recognised at end of season presentation</a:t>
                      </a:r>
                    </a:p>
                  </a:txBody>
                  <a:tcPr>
                    <a:solidFill>
                      <a:schemeClr val="bg1">
                        <a:alpha val="70000"/>
                      </a:schemeClr>
                    </a:solidFill>
                  </a:tcPr>
                </a:tc>
                <a:tc>
                  <a:txBody>
                    <a:bodyPr/>
                    <a:lstStyle/>
                    <a:p>
                      <a:r>
                        <a:rPr lang="en-GB" sz="1200" dirty="0">
                          <a:solidFill>
                            <a:schemeClr val="tx2"/>
                          </a:solidFill>
                        </a:rPr>
                        <a:t>1 Year</a:t>
                      </a:r>
                    </a:p>
                  </a:txBody>
                  <a:tcPr>
                    <a:solidFill>
                      <a:schemeClr val="bg1">
                        <a:alpha val="70000"/>
                      </a:schemeClr>
                    </a:solidFill>
                  </a:tcPr>
                </a:tc>
                <a:tc>
                  <a:txBody>
                    <a:bodyPr/>
                    <a:lstStyle/>
                    <a:p>
                      <a:r>
                        <a:rPr lang="en-GB" sz="1200" dirty="0">
                          <a:solidFill>
                            <a:schemeClr val="tx2"/>
                          </a:solidFill>
                        </a:rPr>
                        <a:t>Players, committee, supporters </a:t>
                      </a:r>
                    </a:p>
                  </a:txBody>
                  <a:tcPr>
                    <a:solidFill>
                      <a:schemeClr val="bg1">
                        <a:alpha val="70000"/>
                      </a:schemeClr>
                    </a:solidFill>
                  </a:tcPr>
                </a:tc>
                <a:tc>
                  <a:txBody>
                    <a:bodyPr/>
                    <a:lstStyle/>
                    <a:p>
                      <a:r>
                        <a:rPr lang="en-GB" sz="1200" dirty="0">
                          <a:solidFill>
                            <a:schemeClr val="tx2"/>
                          </a:solidFill>
                        </a:rPr>
                        <a:t>£50 – Thank you gifts</a:t>
                      </a:r>
                    </a:p>
                  </a:txBody>
                  <a:tcPr>
                    <a:solidFill>
                      <a:schemeClr val="bg1">
                        <a:alpha val="70000"/>
                      </a:schemeClr>
                    </a:solidFill>
                  </a:tcPr>
                </a:tc>
                <a:tc>
                  <a:txBody>
                    <a:bodyPr/>
                    <a:lstStyle/>
                    <a:p>
                      <a:r>
                        <a:rPr lang="en-GB" sz="1200" dirty="0">
                          <a:solidFill>
                            <a:schemeClr val="tx2"/>
                          </a:solidFill>
                        </a:rPr>
                        <a:t>Half-Yearly</a:t>
                      </a: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r>
                        <a:rPr lang="en-GB" sz="1200" dirty="0">
                          <a:solidFill>
                            <a:schemeClr val="tx2"/>
                          </a:solidFill>
                        </a:rPr>
                        <a:t>Build and maintain positive relationships with local area. Such as leisure centre, local pub etc</a:t>
                      </a:r>
                    </a:p>
                  </a:txBody>
                  <a:tcPr>
                    <a:solidFill>
                      <a:schemeClr val="bg1">
                        <a:alpha val="70000"/>
                      </a:schemeClr>
                    </a:solidFill>
                  </a:tcPr>
                </a:tc>
                <a:tc>
                  <a:txBody>
                    <a:bodyPr/>
                    <a:lstStyle/>
                    <a:p>
                      <a:r>
                        <a:rPr lang="en-GB" sz="1200" dirty="0">
                          <a:solidFill>
                            <a:schemeClr val="tx2"/>
                          </a:solidFill>
                        </a:rPr>
                        <a:t>Ongoing</a:t>
                      </a:r>
                    </a:p>
                  </a:txBody>
                  <a:tcPr>
                    <a:solidFill>
                      <a:schemeClr val="bg1">
                        <a:alpha val="70000"/>
                      </a:schemeClr>
                    </a:solidFill>
                  </a:tcPr>
                </a:tc>
                <a:tc>
                  <a:txBody>
                    <a:bodyPr/>
                    <a:lstStyle/>
                    <a:p>
                      <a:r>
                        <a:rPr lang="en-GB" sz="1200" dirty="0">
                          <a:solidFill>
                            <a:schemeClr val="tx2"/>
                          </a:solidFill>
                        </a:rPr>
                        <a:t>Everyone</a:t>
                      </a:r>
                    </a:p>
                  </a:txBody>
                  <a:tcPr>
                    <a:solidFill>
                      <a:schemeClr val="bg1">
                        <a:alpha val="70000"/>
                      </a:schemeClr>
                    </a:solidFill>
                  </a:tcPr>
                </a:tc>
                <a:tc>
                  <a:txBody>
                    <a:bodyPr/>
                    <a:lstStyle/>
                    <a:p>
                      <a:r>
                        <a:rPr lang="en-GB" sz="1200" dirty="0">
                          <a:solidFill>
                            <a:schemeClr val="tx2"/>
                          </a:solidFill>
                        </a:rPr>
                        <a:t>N/A</a:t>
                      </a:r>
                    </a:p>
                  </a:txBody>
                  <a:tcPr>
                    <a:solidFill>
                      <a:schemeClr val="bg1">
                        <a:alpha val="70000"/>
                      </a:schemeClr>
                    </a:solidFill>
                  </a:tcPr>
                </a:tc>
                <a:tc>
                  <a:txBody>
                    <a:bodyPr/>
                    <a:lstStyle/>
                    <a:p>
                      <a:r>
                        <a:rPr lang="en-GB" sz="1200" dirty="0">
                          <a:solidFill>
                            <a:schemeClr val="tx2"/>
                          </a:solidFill>
                        </a:rPr>
                        <a:t>Yearly. </a:t>
                      </a: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7" name="Text Placeholder 1">
            <a:extLst>
              <a:ext uri="{FF2B5EF4-FFF2-40B4-BE49-F238E27FC236}">
                <a16:creationId xmlns:a16="http://schemas.microsoft.com/office/drawing/2014/main" id="{55C6357B-AD78-47FD-9C2F-8055C32FE0D4}"/>
              </a:ext>
            </a:extLst>
          </p:cNvPr>
          <p:cNvSpPr>
            <a:spLocks noGrp="1"/>
          </p:cNvSpPr>
          <p:nvPr>
            <p:ph type="body" sz="quarter" idx="12"/>
          </p:nvPr>
        </p:nvSpPr>
        <p:spPr>
          <a:xfrm>
            <a:off x="4165600" y="267374"/>
            <a:ext cx="4446494" cy="1119168"/>
          </a:xfrm>
        </p:spPr>
        <p:txBody>
          <a:bodyPr>
            <a:normAutofit fontScale="92500" lnSpcReduction="10000"/>
          </a:bodyPr>
          <a:lstStyle/>
          <a:p>
            <a:pPr algn="l"/>
            <a:r>
              <a:rPr lang="en-GB" sz="1300"/>
              <a:t>Use this planner to set goals and the tasks you need to complete to build your volunteer team. It can also be used to identify key responsibilities for those who are already playing their part in your club.</a:t>
            </a:r>
          </a:p>
          <a:p>
            <a:r>
              <a:rPr lang="en-GB" sz="1300" b="1"/>
              <a:t>Tip: </a:t>
            </a:r>
            <a:r>
              <a:rPr lang="en-GB" sz="1300"/>
              <a:t>Visit our </a:t>
            </a:r>
            <a:r>
              <a:rPr kumimoji="0" lang="en-GB" sz="1200" b="0" i="0" u="sng" strike="noStrike" kern="1200" cap="none" spc="0" normalizeH="0" baseline="0" noProof="0">
                <a:ln>
                  <a:noFill/>
                </a:ln>
                <a:solidFill>
                  <a:srgbClr val="E1261C"/>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England Football League and Club Hub</a:t>
            </a:r>
            <a:r>
              <a:rPr kumimoji="0" lang="en-GB" sz="1200" b="0" i="0" u="none" strike="noStrike" kern="1200" cap="none" spc="0" normalizeH="0" baseline="0" noProof="0">
                <a:ln>
                  <a:noFill/>
                </a:ln>
                <a:solidFill>
                  <a:srgbClr val="011E41"/>
                </a:solidFill>
                <a:effectLst/>
                <a:uLnTx/>
                <a:uFillTx/>
                <a:latin typeface="Arial" panose="020B0604020202020204"/>
                <a:ea typeface="+mn-ea"/>
                <a:cs typeface="+mn-cs"/>
              </a:rPr>
              <a:t> </a:t>
            </a:r>
            <a:r>
              <a:rPr lang="en-GB" sz="1300">
                <a:solidFill>
                  <a:srgbClr val="011E41"/>
                </a:solidFill>
              </a:rPr>
              <a:t>on YouTube for ideas and insights to help you make the most of the people at your club.</a:t>
            </a:r>
            <a:endParaRPr lang="en-GB" sz="1300"/>
          </a:p>
        </p:txBody>
      </p:sp>
    </p:spTree>
    <p:extLst>
      <p:ext uri="{BB962C8B-B14F-4D97-AF65-F5344CB8AC3E}">
        <p14:creationId xmlns:p14="http://schemas.microsoft.com/office/powerpoint/2010/main" val="335220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ADBAC15-5326-45A9-A6E5-335254D2FDE7}"/>
              </a:ext>
            </a:extLst>
          </p:cNvPr>
          <p:cNvSpPr>
            <a:spLocks noGrp="1"/>
          </p:cNvSpPr>
          <p:nvPr>
            <p:ph type="pic" sz="quarter" idx="10"/>
          </p:nvPr>
        </p:nvSpPr>
        <p:spPr/>
      </p:sp>
      <p:sp>
        <p:nvSpPr>
          <p:cNvPr id="4" name="Picture Placeholder 3">
            <a:extLst>
              <a:ext uri="{FF2B5EF4-FFF2-40B4-BE49-F238E27FC236}">
                <a16:creationId xmlns:a16="http://schemas.microsoft.com/office/drawing/2014/main" id="{3BA3ED41-3EAE-40E7-A8E6-80A3814259E1}"/>
              </a:ext>
            </a:extLst>
          </p:cNvPr>
          <p:cNvSpPr>
            <a:spLocks noGrp="1"/>
          </p:cNvSpPr>
          <p:nvPr>
            <p:ph type="pic" sz="quarter" idx="11"/>
          </p:nvPr>
        </p:nvSpPr>
        <p:spPr/>
      </p:sp>
      <p:sp>
        <p:nvSpPr>
          <p:cNvPr id="5" name="Picture Placeholder 4">
            <a:extLst>
              <a:ext uri="{FF2B5EF4-FFF2-40B4-BE49-F238E27FC236}">
                <a16:creationId xmlns:a16="http://schemas.microsoft.com/office/drawing/2014/main" id="{0EF9DBB7-C183-4984-8AAE-1FC7A5B28773}"/>
              </a:ext>
            </a:extLst>
          </p:cNvPr>
          <p:cNvSpPr>
            <a:spLocks noGrp="1"/>
          </p:cNvSpPr>
          <p:nvPr>
            <p:ph type="pic" sz="quarter" idx="13"/>
          </p:nvPr>
        </p:nvSpPr>
        <p:spPr/>
      </p:sp>
      <p:sp>
        <p:nvSpPr>
          <p:cNvPr id="6" name="Picture Placeholder 5">
            <a:extLst>
              <a:ext uri="{FF2B5EF4-FFF2-40B4-BE49-F238E27FC236}">
                <a16:creationId xmlns:a16="http://schemas.microsoft.com/office/drawing/2014/main" id="{E4233766-7D99-4053-898B-E26836813D5E}"/>
              </a:ext>
            </a:extLst>
          </p:cNvPr>
          <p:cNvSpPr>
            <a:spLocks noGrp="1"/>
          </p:cNvSpPr>
          <p:nvPr>
            <p:ph type="pic" sz="quarter" idx="14"/>
          </p:nvPr>
        </p:nvSpPr>
        <p:spPr/>
      </p:sp>
      <p:sp>
        <p:nvSpPr>
          <p:cNvPr id="7" name="Picture Placeholder 6">
            <a:extLst>
              <a:ext uri="{FF2B5EF4-FFF2-40B4-BE49-F238E27FC236}">
                <a16:creationId xmlns:a16="http://schemas.microsoft.com/office/drawing/2014/main" id="{9EF13957-1F2D-4F22-8384-83946B87E9F7}"/>
              </a:ext>
            </a:extLst>
          </p:cNvPr>
          <p:cNvSpPr>
            <a:spLocks noGrp="1"/>
          </p:cNvSpPr>
          <p:nvPr>
            <p:ph type="pic" sz="quarter" idx="15"/>
          </p:nvPr>
        </p:nvSpPr>
        <p:spPr/>
      </p:sp>
      <p:sp>
        <p:nvSpPr>
          <p:cNvPr id="8" name="Picture Placeholder 7">
            <a:extLst>
              <a:ext uri="{FF2B5EF4-FFF2-40B4-BE49-F238E27FC236}">
                <a16:creationId xmlns:a16="http://schemas.microsoft.com/office/drawing/2014/main" id="{0B4A33ED-20C5-4911-BD86-C9C71B1E8328}"/>
              </a:ext>
            </a:extLst>
          </p:cNvPr>
          <p:cNvSpPr>
            <a:spLocks noGrp="1"/>
          </p:cNvSpPr>
          <p:nvPr>
            <p:ph type="pic" sz="quarter" idx="16"/>
          </p:nvPr>
        </p:nvSpPr>
        <p:spPr/>
      </p:sp>
      <p:sp>
        <p:nvSpPr>
          <p:cNvPr id="9" name="Picture Placeholder 8">
            <a:extLst>
              <a:ext uri="{FF2B5EF4-FFF2-40B4-BE49-F238E27FC236}">
                <a16:creationId xmlns:a16="http://schemas.microsoft.com/office/drawing/2014/main" id="{CA2A0E5E-9430-45B1-BDDC-AD3D415678C5}"/>
              </a:ext>
            </a:extLst>
          </p:cNvPr>
          <p:cNvSpPr>
            <a:spLocks noGrp="1"/>
          </p:cNvSpPr>
          <p:nvPr>
            <p:ph type="pic" sz="quarter" idx="17"/>
          </p:nvPr>
        </p:nvSpPr>
        <p:spPr/>
      </p:sp>
      <p:sp>
        <p:nvSpPr>
          <p:cNvPr id="12" name="Text Placeholder 11">
            <a:extLst>
              <a:ext uri="{FF2B5EF4-FFF2-40B4-BE49-F238E27FC236}">
                <a16:creationId xmlns:a16="http://schemas.microsoft.com/office/drawing/2014/main" id="{7AB9469D-3883-4444-8AE4-00EED59EA9D3}"/>
              </a:ext>
            </a:extLst>
          </p:cNvPr>
          <p:cNvSpPr>
            <a:spLocks noGrp="1"/>
          </p:cNvSpPr>
          <p:nvPr>
            <p:ph type="body" sz="quarter" idx="20"/>
          </p:nvPr>
        </p:nvSpPr>
        <p:spPr>
          <a:xfrm>
            <a:off x="4337843" y="1939925"/>
            <a:ext cx="1230313" cy="217487"/>
          </a:xfrm>
        </p:spPr>
        <p:txBody>
          <a:bodyPr>
            <a:normAutofit fontScale="92500" lnSpcReduction="10000"/>
          </a:bodyPr>
          <a:lstStyle/>
          <a:p>
            <a:r>
              <a:rPr lang="en-GB" dirty="0"/>
              <a:t>Treasurer</a:t>
            </a:r>
          </a:p>
        </p:txBody>
      </p:sp>
      <p:sp>
        <p:nvSpPr>
          <p:cNvPr id="13" name="Text Placeholder 12">
            <a:extLst>
              <a:ext uri="{FF2B5EF4-FFF2-40B4-BE49-F238E27FC236}">
                <a16:creationId xmlns:a16="http://schemas.microsoft.com/office/drawing/2014/main" id="{6146A1CC-223D-46E2-AA5C-44F65AAEC0C4}"/>
              </a:ext>
            </a:extLst>
          </p:cNvPr>
          <p:cNvSpPr>
            <a:spLocks noGrp="1"/>
          </p:cNvSpPr>
          <p:nvPr>
            <p:ph type="body" sz="quarter" idx="21"/>
          </p:nvPr>
        </p:nvSpPr>
        <p:spPr/>
        <p:txBody>
          <a:bodyPr>
            <a:normAutofit fontScale="92500" lnSpcReduction="10000"/>
          </a:bodyPr>
          <a:lstStyle/>
          <a:p>
            <a:r>
              <a:rPr lang="en-GB" dirty="0"/>
              <a:t>Manager</a:t>
            </a:r>
          </a:p>
        </p:txBody>
      </p:sp>
      <p:sp>
        <p:nvSpPr>
          <p:cNvPr id="15" name="Text Placeholder 14">
            <a:extLst>
              <a:ext uri="{FF2B5EF4-FFF2-40B4-BE49-F238E27FC236}">
                <a16:creationId xmlns:a16="http://schemas.microsoft.com/office/drawing/2014/main" id="{972F0738-FE37-4EB7-BB50-12AAE0B5339C}"/>
              </a:ext>
            </a:extLst>
          </p:cNvPr>
          <p:cNvSpPr>
            <a:spLocks noGrp="1"/>
          </p:cNvSpPr>
          <p:nvPr>
            <p:ph type="body" sz="quarter" idx="23"/>
          </p:nvPr>
        </p:nvSpPr>
        <p:spPr>
          <a:xfrm>
            <a:off x="4337843" y="3388211"/>
            <a:ext cx="1849437" cy="269008"/>
          </a:xfrm>
        </p:spPr>
        <p:txBody>
          <a:bodyPr>
            <a:normAutofit fontScale="92500"/>
          </a:bodyPr>
          <a:lstStyle/>
          <a:p>
            <a:r>
              <a:rPr lang="en-GB" dirty="0"/>
              <a:t>Club development officer</a:t>
            </a:r>
          </a:p>
        </p:txBody>
      </p:sp>
      <p:sp>
        <p:nvSpPr>
          <p:cNvPr id="17" name="Text Placeholder 16">
            <a:extLst>
              <a:ext uri="{FF2B5EF4-FFF2-40B4-BE49-F238E27FC236}">
                <a16:creationId xmlns:a16="http://schemas.microsoft.com/office/drawing/2014/main" id="{B09B255B-7B6A-4592-87F1-7835D28D1B68}"/>
              </a:ext>
            </a:extLst>
          </p:cNvPr>
          <p:cNvSpPr>
            <a:spLocks noGrp="1"/>
          </p:cNvSpPr>
          <p:nvPr>
            <p:ph type="body" sz="quarter" idx="25"/>
          </p:nvPr>
        </p:nvSpPr>
        <p:spPr>
          <a:xfrm>
            <a:off x="6897595" y="4994042"/>
            <a:ext cx="2402077" cy="942974"/>
          </a:xfrm>
        </p:spPr>
        <p:txBody>
          <a:bodyPr>
            <a:normAutofit/>
          </a:bodyPr>
          <a:lstStyle/>
          <a:p>
            <a:r>
              <a:rPr lang="en-US" sz="1400" dirty="0">
                <a:solidFill>
                  <a:schemeClr val="tx2"/>
                </a:solidFill>
              </a:rPr>
              <a:t>These appointments will be subject to review at the AGM to be arranged April/May 2023</a:t>
            </a:r>
            <a:endParaRPr lang="en-GB" sz="1400" dirty="0">
              <a:solidFill>
                <a:schemeClr val="tx2"/>
              </a:solidFill>
            </a:endParaRPr>
          </a:p>
        </p:txBody>
      </p:sp>
      <p:sp>
        <p:nvSpPr>
          <p:cNvPr id="18" name="Text Placeholder 17">
            <a:extLst>
              <a:ext uri="{FF2B5EF4-FFF2-40B4-BE49-F238E27FC236}">
                <a16:creationId xmlns:a16="http://schemas.microsoft.com/office/drawing/2014/main" id="{A1A14AC7-386C-4831-9241-B7AF66E72F0A}"/>
              </a:ext>
            </a:extLst>
          </p:cNvPr>
          <p:cNvSpPr>
            <a:spLocks noGrp="1"/>
          </p:cNvSpPr>
          <p:nvPr>
            <p:ph type="body" sz="quarter" idx="26"/>
          </p:nvPr>
        </p:nvSpPr>
        <p:spPr/>
        <p:txBody>
          <a:bodyPr/>
          <a:lstStyle/>
          <a:p>
            <a:r>
              <a:rPr lang="en-GB" dirty="0"/>
              <a:t>Ben Jeans</a:t>
            </a:r>
          </a:p>
          <a:p>
            <a:r>
              <a:rPr lang="en-GB" dirty="0"/>
              <a:t>General overseeing of club</a:t>
            </a:r>
          </a:p>
          <a:p>
            <a:r>
              <a:rPr lang="en-GB" dirty="0"/>
              <a:t>Chair meetings</a:t>
            </a:r>
          </a:p>
        </p:txBody>
      </p:sp>
      <p:sp>
        <p:nvSpPr>
          <p:cNvPr id="19" name="Text Placeholder 18">
            <a:extLst>
              <a:ext uri="{FF2B5EF4-FFF2-40B4-BE49-F238E27FC236}">
                <a16:creationId xmlns:a16="http://schemas.microsoft.com/office/drawing/2014/main" id="{49F8E21B-246C-466E-9E5A-6C5E0FE68E22}"/>
              </a:ext>
            </a:extLst>
          </p:cNvPr>
          <p:cNvSpPr>
            <a:spLocks noGrp="1"/>
          </p:cNvSpPr>
          <p:nvPr>
            <p:ph type="body" sz="quarter" idx="27"/>
          </p:nvPr>
        </p:nvSpPr>
        <p:spPr/>
        <p:txBody>
          <a:bodyPr/>
          <a:lstStyle/>
          <a:p>
            <a:r>
              <a:rPr lang="en-GB" dirty="0"/>
              <a:t>Matt Frampton</a:t>
            </a:r>
          </a:p>
          <a:p>
            <a:r>
              <a:rPr lang="en-GB" dirty="0"/>
              <a:t>Prepare annual accounts</a:t>
            </a:r>
          </a:p>
          <a:p>
            <a:r>
              <a:rPr lang="en-GB" dirty="0"/>
              <a:t>Budget and advise fees</a:t>
            </a:r>
          </a:p>
        </p:txBody>
      </p:sp>
      <p:sp>
        <p:nvSpPr>
          <p:cNvPr id="20" name="Text Placeholder 19">
            <a:extLst>
              <a:ext uri="{FF2B5EF4-FFF2-40B4-BE49-F238E27FC236}">
                <a16:creationId xmlns:a16="http://schemas.microsoft.com/office/drawing/2014/main" id="{50C42238-1B9C-458E-934A-5CE31C3D4FD6}"/>
              </a:ext>
            </a:extLst>
          </p:cNvPr>
          <p:cNvSpPr>
            <a:spLocks noGrp="1"/>
          </p:cNvSpPr>
          <p:nvPr>
            <p:ph type="body" sz="quarter" idx="28"/>
          </p:nvPr>
        </p:nvSpPr>
        <p:spPr/>
        <p:txBody>
          <a:bodyPr/>
          <a:lstStyle/>
          <a:p>
            <a:r>
              <a:rPr lang="en-GB" dirty="0"/>
              <a:t>Tom Bracey + Rob Minhinick</a:t>
            </a:r>
          </a:p>
          <a:p>
            <a:r>
              <a:rPr lang="en-GB" dirty="0"/>
              <a:t>Squad selection</a:t>
            </a:r>
          </a:p>
          <a:p>
            <a:r>
              <a:rPr lang="en-GB" dirty="0"/>
              <a:t>Run training</a:t>
            </a:r>
          </a:p>
        </p:txBody>
      </p:sp>
      <p:sp>
        <p:nvSpPr>
          <p:cNvPr id="21" name="Text Placeholder 20">
            <a:extLst>
              <a:ext uri="{FF2B5EF4-FFF2-40B4-BE49-F238E27FC236}">
                <a16:creationId xmlns:a16="http://schemas.microsoft.com/office/drawing/2014/main" id="{A94D9F6D-43CE-4376-AEAF-E4A14F24DB88}"/>
              </a:ext>
            </a:extLst>
          </p:cNvPr>
          <p:cNvSpPr>
            <a:spLocks noGrp="1"/>
          </p:cNvSpPr>
          <p:nvPr>
            <p:ph type="body" sz="quarter" idx="29"/>
          </p:nvPr>
        </p:nvSpPr>
        <p:spPr/>
        <p:txBody>
          <a:bodyPr/>
          <a:lstStyle/>
          <a:p>
            <a:r>
              <a:rPr lang="en-GB" dirty="0"/>
              <a:t>Mike Hansford</a:t>
            </a:r>
          </a:p>
          <a:p>
            <a:r>
              <a:rPr lang="en-GB" dirty="0"/>
              <a:t>Arrange fixtures</a:t>
            </a:r>
          </a:p>
          <a:p>
            <a:r>
              <a:rPr lang="en-GB" dirty="0"/>
              <a:t>Ensure players signed on</a:t>
            </a:r>
          </a:p>
        </p:txBody>
      </p:sp>
      <p:sp>
        <p:nvSpPr>
          <p:cNvPr id="23" name="Text Placeholder 22">
            <a:extLst>
              <a:ext uri="{FF2B5EF4-FFF2-40B4-BE49-F238E27FC236}">
                <a16:creationId xmlns:a16="http://schemas.microsoft.com/office/drawing/2014/main" id="{20E9300E-4675-4F96-B5AF-C4ABCAFE1FBC}"/>
              </a:ext>
            </a:extLst>
          </p:cNvPr>
          <p:cNvSpPr>
            <a:spLocks noGrp="1"/>
          </p:cNvSpPr>
          <p:nvPr>
            <p:ph type="body" sz="quarter" idx="31"/>
          </p:nvPr>
        </p:nvSpPr>
        <p:spPr>
          <a:xfrm>
            <a:off x="4478704" y="3622799"/>
            <a:ext cx="1849437" cy="942975"/>
          </a:xfrm>
        </p:spPr>
        <p:txBody>
          <a:bodyPr/>
          <a:lstStyle/>
          <a:p>
            <a:r>
              <a:rPr lang="en-GB" dirty="0"/>
              <a:t>Derek Hansford</a:t>
            </a:r>
          </a:p>
          <a:p>
            <a:r>
              <a:rPr lang="en-GB" dirty="0"/>
              <a:t>Increase participation</a:t>
            </a:r>
          </a:p>
          <a:p>
            <a:r>
              <a:rPr lang="en-GB" dirty="0"/>
              <a:t>FA initiatives</a:t>
            </a:r>
          </a:p>
        </p:txBody>
      </p:sp>
      <p:sp>
        <p:nvSpPr>
          <p:cNvPr id="24" name="Text Placeholder 23">
            <a:extLst>
              <a:ext uri="{FF2B5EF4-FFF2-40B4-BE49-F238E27FC236}">
                <a16:creationId xmlns:a16="http://schemas.microsoft.com/office/drawing/2014/main" id="{8301798A-29D3-484B-B1D7-EF0B88D6AD22}"/>
              </a:ext>
            </a:extLst>
          </p:cNvPr>
          <p:cNvSpPr>
            <a:spLocks noGrp="1"/>
          </p:cNvSpPr>
          <p:nvPr>
            <p:ph type="body" sz="quarter" idx="32"/>
          </p:nvPr>
        </p:nvSpPr>
        <p:spPr/>
        <p:txBody>
          <a:bodyPr/>
          <a:lstStyle/>
          <a:p>
            <a:endParaRPr lang="en-US" dirty="0"/>
          </a:p>
          <a:p>
            <a:r>
              <a:rPr lang="en-US" dirty="0"/>
              <a:t>Derek Hansford</a:t>
            </a:r>
          </a:p>
          <a:p>
            <a:r>
              <a:rPr lang="en-US" dirty="0"/>
              <a:t>Looks after welfare issues</a:t>
            </a:r>
          </a:p>
          <a:p>
            <a:r>
              <a:rPr lang="en-US" dirty="0"/>
              <a:t>Spectator behavior </a:t>
            </a:r>
          </a:p>
          <a:p>
            <a:endParaRPr lang="en-GB" dirty="0"/>
          </a:p>
        </p:txBody>
      </p:sp>
      <p:sp>
        <p:nvSpPr>
          <p:cNvPr id="25" name="Text Placeholder 24">
            <a:extLst>
              <a:ext uri="{FF2B5EF4-FFF2-40B4-BE49-F238E27FC236}">
                <a16:creationId xmlns:a16="http://schemas.microsoft.com/office/drawing/2014/main" id="{090FB3F1-F815-4AB4-B372-BB6D86071511}"/>
              </a:ext>
            </a:extLst>
          </p:cNvPr>
          <p:cNvSpPr>
            <a:spLocks noGrp="1"/>
          </p:cNvSpPr>
          <p:nvPr>
            <p:ph type="body" sz="quarter" idx="33"/>
          </p:nvPr>
        </p:nvSpPr>
        <p:spPr/>
        <p:txBody>
          <a:bodyPr/>
          <a:lstStyle/>
          <a:p>
            <a:r>
              <a:rPr lang="en-GB" dirty="0"/>
              <a:t>John Frampton</a:t>
            </a:r>
          </a:p>
          <a:p>
            <a:r>
              <a:rPr lang="en-GB" dirty="0"/>
              <a:t>Assist the chairman and fulfil responsibilities when chairman is away</a:t>
            </a:r>
          </a:p>
        </p:txBody>
      </p:sp>
      <p:sp>
        <p:nvSpPr>
          <p:cNvPr id="2" name="Text Placeholder 14">
            <a:extLst>
              <a:ext uri="{FF2B5EF4-FFF2-40B4-BE49-F238E27FC236}">
                <a16:creationId xmlns:a16="http://schemas.microsoft.com/office/drawing/2014/main" id="{AD4F6D52-3B3A-894C-25BB-ED985F38D4C2}"/>
              </a:ext>
            </a:extLst>
          </p:cNvPr>
          <p:cNvSpPr txBox="1">
            <a:spLocks/>
          </p:cNvSpPr>
          <p:nvPr/>
        </p:nvSpPr>
        <p:spPr>
          <a:xfrm>
            <a:off x="4337843" y="4864827"/>
            <a:ext cx="1849437" cy="269008"/>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1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Vice Chairman</a:t>
            </a:r>
          </a:p>
        </p:txBody>
      </p:sp>
    </p:spTree>
    <p:extLst>
      <p:ext uri="{BB962C8B-B14F-4D97-AF65-F5344CB8AC3E}">
        <p14:creationId xmlns:p14="http://schemas.microsoft.com/office/powerpoint/2010/main" val="2160735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C406C691-2824-4B56-8C47-DAE534F7318E}"/>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0545E548-D1B3-4826-A2FE-481AC8A1645E}"/>
              </a:ext>
            </a:extLst>
          </p:cNvPr>
          <p:cNvGraphicFramePr>
            <a:graphicFrameLocks/>
          </p:cNvGraphicFramePr>
          <p:nvPr>
            <p:extLst>
              <p:ext uri="{D42A27DB-BD31-4B8C-83A1-F6EECF244321}">
                <p14:modId xmlns:p14="http://schemas.microsoft.com/office/powerpoint/2010/main" val="4128383037"/>
              </p:ext>
            </p:extLst>
          </p:nvPr>
        </p:nvGraphicFramePr>
        <p:xfrm>
          <a:off x="304800" y="2141220"/>
          <a:ext cx="9389035" cy="4096422"/>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r>
                        <a:rPr lang="en-GB" sz="1200" b="0" dirty="0">
                          <a:solidFill>
                            <a:schemeClr val="tx2"/>
                          </a:solidFill>
                        </a:rPr>
                        <a:t>Ensure club can access all sponsor opportunities</a:t>
                      </a:r>
                    </a:p>
                  </a:txBody>
                  <a:tcPr>
                    <a:solidFill>
                      <a:schemeClr val="bg1">
                        <a:alpha val="70000"/>
                      </a:schemeClr>
                    </a:solidFill>
                  </a:tcPr>
                </a:tc>
                <a:tc>
                  <a:txBody>
                    <a:bodyPr/>
                    <a:lstStyle/>
                    <a:p>
                      <a:r>
                        <a:rPr lang="en-GB" sz="1200" b="0" dirty="0">
                          <a:solidFill>
                            <a:schemeClr val="tx2"/>
                          </a:solidFill>
                        </a:rPr>
                        <a:t>Ongoing</a:t>
                      </a:r>
                    </a:p>
                  </a:txBody>
                  <a:tcPr>
                    <a:solidFill>
                      <a:schemeClr val="bg1">
                        <a:alpha val="70000"/>
                      </a:schemeClr>
                    </a:solidFill>
                  </a:tcPr>
                </a:tc>
                <a:tc>
                  <a:txBody>
                    <a:bodyPr/>
                    <a:lstStyle/>
                    <a:p>
                      <a:r>
                        <a:rPr lang="en-GB" sz="1200" b="0" dirty="0">
                          <a:solidFill>
                            <a:schemeClr val="tx2"/>
                          </a:solidFill>
                        </a:rPr>
                        <a:t>Club committee</a:t>
                      </a:r>
                    </a:p>
                  </a:txBody>
                  <a:tcPr>
                    <a:solidFill>
                      <a:schemeClr val="bg1">
                        <a:alpha val="70000"/>
                      </a:schemeClr>
                    </a:solidFill>
                  </a:tcPr>
                </a:tc>
                <a:tc>
                  <a:txBody>
                    <a:bodyPr/>
                    <a:lstStyle/>
                    <a:p>
                      <a:r>
                        <a:rPr lang="en-GB" sz="1200" b="0" dirty="0">
                          <a:solidFill>
                            <a:schemeClr val="tx2"/>
                          </a:solidFill>
                        </a:rPr>
                        <a:t>N/A</a:t>
                      </a:r>
                    </a:p>
                  </a:txBody>
                  <a:tcPr>
                    <a:solidFill>
                      <a:schemeClr val="bg1">
                        <a:alpha val="70000"/>
                      </a:schemeClr>
                    </a:solidFill>
                  </a:tcPr>
                </a:tc>
                <a:tc>
                  <a:txBody>
                    <a:bodyPr/>
                    <a:lstStyle/>
                    <a:p>
                      <a:r>
                        <a:rPr lang="en-GB" sz="1200" b="0" dirty="0">
                          <a:solidFill>
                            <a:schemeClr val="tx2"/>
                          </a:solidFill>
                        </a:rPr>
                        <a:t>Ongoing</a:t>
                      </a: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r>
                        <a:rPr lang="en-GB" sz="1200" b="0" dirty="0">
                          <a:solidFill>
                            <a:schemeClr val="tx2"/>
                          </a:solidFill>
                        </a:rPr>
                        <a:t>Ensure club take investment opportunity</a:t>
                      </a:r>
                    </a:p>
                  </a:txBody>
                  <a:tcPr>
                    <a:solidFill>
                      <a:schemeClr val="bg1">
                        <a:alpha val="70000"/>
                      </a:schemeClr>
                    </a:solidFill>
                  </a:tcPr>
                </a:tc>
                <a:tc>
                  <a:txBody>
                    <a:bodyPr/>
                    <a:lstStyle/>
                    <a:p>
                      <a:r>
                        <a:rPr lang="en-GB" sz="1200" b="0" dirty="0">
                          <a:solidFill>
                            <a:schemeClr val="tx2"/>
                          </a:solidFill>
                        </a:rPr>
                        <a:t>Ongoing</a:t>
                      </a:r>
                    </a:p>
                  </a:txBody>
                  <a:tcPr>
                    <a:solidFill>
                      <a:schemeClr val="bg1">
                        <a:alpha val="70000"/>
                      </a:schemeClr>
                    </a:solidFill>
                  </a:tcPr>
                </a:tc>
                <a:tc>
                  <a:txBody>
                    <a:bodyPr/>
                    <a:lstStyle/>
                    <a:p>
                      <a:r>
                        <a:rPr lang="en-GB" sz="1200" b="0" dirty="0">
                          <a:solidFill>
                            <a:schemeClr val="tx2"/>
                          </a:solidFill>
                        </a:rPr>
                        <a:t>Club Committee</a:t>
                      </a:r>
                    </a:p>
                  </a:txBody>
                  <a:tcPr>
                    <a:solidFill>
                      <a:schemeClr val="bg1">
                        <a:alpha val="70000"/>
                      </a:schemeClr>
                    </a:solidFill>
                  </a:tcPr>
                </a:tc>
                <a:tc>
                  <a:txBody>
                    <a:bodyPr/>
                    <a:lstStyle/>
                    <a:p>
                      <a:r>
                        <a:rPr lang="en-GB" sz="1200" b="0" dirty="0">
                          <a:solidFill>
                            <a:schemeClr val="tx2"/>
                          </a:solidFill>
                        </a:rPr>
                        <a:t>N/A</a:t>
                      </a:r>
                    </a:p>
                  </a:txBody>
                  <a:tcPr>
                    <a:solidFill>
                      <a:schemeClr val="bg1">
                        <a:alpha val="70000"/>
                      </a:schemeClr>
                    </a:solidFill>
                  </a:tcPr>
                </a:tc>
                <a:tc>
                  <a:txBody>
                    <a:bodyPr/>
                    <a:lstStyle/>
                    <a:p>
                      <a:r>
                        <a:rPr lang="en-GB" sz="1200" b="0" dirty="0">
                          <a:solidFill>
                            <a:schemeClr val="tx2"/>
                          </a:solidFill>
                        </a:rPr>
                        <a:t>Ongoing</a:t>
                      </a: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r>
                        <a:rPr lang="en-GB" sz="1200" b="0" dirty="0">
                          <a:solidFill>
                            <a:schemeClr val="tx2"/>
                          </a:solidFill>
                        </a:rPr>
                        <a:t>Ensure club looks for grant opportunities </a:t>
                      </a:r>
                    </a:p>
                  </a:txBody>
                  <a:tcPr>
                    <a:solidFill>
                      <a:schemeClr val="bg1">
                        <a:alpha val="70000"/>
                      </a:schemeClr>
                    </a:solidFill>
                  </a:tcPr>
                </a:tc>
                <a:tc>
                  <a:txBody>
                    <a:bodyPr/>
                    <a:lstStyle/>
                    <a:p>
                      <a:r>
                        <a:rPr lang="en-GB" sz="1200" b="0" dirty="0">
                          <a:solidFill>
                            <a:schemeClr val="tx2"/>
                          </a:solidFill>
                        </a:rPr>
                        <a:t>Ongoing</a:t>
                      </a:r>
                    </a:p>
                  </a:txBody>
                  <a:tcPr>
                    <a:solidFill>
                      <a:schemeClr val="bg1">
                        <a:alpha val="70000"/>
                      </a:schemeClr>
                    </a:solidFill>
                  </a:tcPr>
                </a:tc>
                <a:tc>
                  <a:txBody>
                    <a:bodyPr/>
                    <a:lstStyle/>
                    <a:p>
                      <a:r>
                        <a:rPr lang="en-GB" sz="1200" b="0" dirty="0">
                          <a:solidFill>
                            <a:schemeClr val="tx2"/>
                          </a:solidFill>
                        </a:rPr>
                        <a:t>Club Committee</a:t>
                      </a:r>
                    </a:p>
                  </a:txBody>
                  <a:tcPr>
                    <a:solidFill>
                      <a:schemeClr val="bg1">
                        <a:alpha val="70000"/>
                      </a:schemeClr>
                    </a:solidFill>
                  </a:tcPr>
                </a:tc>
                <a:tc>
                  <a:txBody>
                    <a:bodyPr/>
                    <a:lstStyle/>
                    <a:p>
                      <a:r>
                        <a:rPr lang="en-GB" sz="1200" b="0" dirty="0">
                          <a:solidFill>
                            <a:schemeClr val="tx2"/>
                          </a:solidFill>
                        </a:rPr>
                        <a:t>N/A</a:t>
                      </a:r>
                    </a:p>
                  </a:txBody>
                  <a:tcPr>
                    <a:solidFill>
                      <a:schemeClr val="bg1">
                        <a:alpha val="70000"/>
                      </a:schemeClr>
                    </a:solidFill>
                  </a:tcPr>
                </a:tc>
                <a:tc>
                  <a:txBody>
                    <a:bodyPr/>
                    <a:lstStyle/>
                    <a:p>
                      <a:r>
                        <a:rPr lang="en-GB" sz="1200" b="0" dirty="0">
                          <a:solidFill>
                            <a:schemeClr val="tx2"/>
                          </a:solidFill>
                        </a:rPr>
                        <a:t>Ongoing</a:t>
                      </a: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r>
                        <a:rPr lang="en-GB" sz="1200" b="0" dirty="0">
                          <a:solidFill>
                            <a:schemeClr val="tx2"/>
                          </a:solidFill>
                        </a:rPr>
                        <a:t>Be active on social media accounts</a:t>
                      </a:r>
                    </a:p>
                  </a:txBody>
                  <a:tcPr>
                    <a:solidFill>
                      <a:schemeClr val="bg1">
                        <a:alpha val="70000"/>
                      </a:schemeClr>
                    </a:solidFill>
                  </a:tcPr>
                </a:tc>
                <a:tc>
                  <a:txBody>
                    <a:bodyPr/>
                    <a:lstStyle/>
                    <a:p>
                      <a:r>
                        <a:rPr lang="en-GB" sz="1200" b="0" dirty="0">
                          <a:solidFill>
                            <a:schemeClr val="tx2"/>
                          </a:solidFill>
                        </a:rPr>
                        <a:t>Ongoing</a:t>
                      </a:r>
                    </a:p>
                  </a:txBody>
                  <a:tcPr>
                    <a:solidFill>
                      <a:schemeClr val="bg1">
                        <a:alpha val="70000"/>
                      </a:schemeClr>
                    </a:solidFill>
                  </a:tcPr>
                </a:tc>
                <a:tc>
                  <a:txBody>
                    <a:bodyPr/>
                    <a:lstStyle/>
                    <a:p>
                      <a:r>
                        <a:rPr lang="en-GB" sz="1200" b="0" dirty="0">
                          <a:solidFill>
                            <a:schemeClr val="tx2"/>
                          </a:solidFill>
                        </a:rPr>
                        <a:t>Club Committee</a:t>
                      </a:r>
                    </a:p>
                  </a:txBody>
                  <a:tcPr>
                    <a:solidFill>
                      <a:schemeClr val="bg1">
                        <a:alpha val="70000"/>
                      </a:schemeClr>
                    </a:solidFill>
                  </a:tcPr>
                </a:tc>
                <a:tc>
                  <a:txBody>
                    <a:bodyPr/>
                    <a:lstStyle/>
                    <a:p>
                      <a:r>
                        <a:rPr lang="en-GB" sz="1200" b="0" dirty="0">
                          <a:solidFill>
                            <a:schemeClr val="tx2"/>
                          </a:solidFill>
                        </a:rPr>
                        <a:t>N/A</a:t>
                      </a:r>
                    </a:p>
                  </a:txBody>
                  <a:tcPr>
                    <a:solidFill>
                      <a:schemeClr val="bg1">
                        <a:alpha val="70000"/>
                      </a:schemeClr>
                    </a:solidFill>
                  </a:tcPr>
                </a:tc>
                <a:tc>
                  <a:txBody>
                    <a:bodyPr/>
                    <a:lstStyle/>
                    <a:p>
                      <a:r>
                        <a:rPr lang="en-GB" sz="1200" b="0" dirty="0">
                          <a:solidFill>
                            <a:schemeClr val="tx2"/>
                          </a:solidFill>
                        </a:rPr>
                        <a:t>Ongoing</a:t>
                      </a: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dirty="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2" name="Text Placeholder 1">
            <a:extLst>
              <a:ext uri="{FF2B5EF4-FFF2-40B4-BE49-F238E27FC236}">
                <a16:creationId xmlns:a16="http://schemas.microsoft.com/office/drawing/2014/main" id="{948A3D6F-0EF6-453F-A5E0-C9ED604F3EF6}"/>
              </a:ext>
            </a:extLst>
          </p:cNvPr>
          <p:cNvSpPr>
            <a:spLocks noGrp="1"/>
          </p:cNvSpPr>
          <p:nvPr>
            <p:ph type="body" sz="quarter" idx="12"/>
          </p:nvPr>
        </p:nvSpPr>
        <p:spPr>
          <a:xfrm>
            <a:off x="2615674" y="267374"/>
            <a:ext cx="5726742" cy="1155026"/>
          </a:xfrm>
        </p:spPr>
        <p:txBody>
          <a:bodyPr>
            <a:normAutofit lnSpcReduction="10000"/>
          </a:bodyPr>
          <a:lstStyle/>
          <a:p>
            <a:r>
              <a:rPr lang="en-GB"/>
              <a:t>Use this planner to set goals and the tasks you need to complete to understand your market, and the methods you will use to listen to and communicate with them. </a:t>
            </a:r>
          </a:p>
          <a:p>
            <a:r>
              <a:rPr lang="en-GB" b="1"/>
              <a:t>Tip: </a:t>
            </a:r>
            <a:r>
              <a:rPr lang="en-GB"/>
              <a:t>Visit our </a:t>
            </a:r>
            <a:r>
              <a:rPr kumimoji="0" lang="en-GB" sz="1200" b="0" i="0" u="sng" strike="noStrike" kern="1200" cap="none" spc="0" normalizeH="0" baseline="0" noProof="0">
                <a:ln>
                  <a:noFill/>
                </a:ln>
                <a:solidFill>
                  <a:srgbClr val="E1261C"/>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England Football League and Club Hub</a:t>
            </a:r>
            <a:r>
              <a:rPr kumimoji="0" lang="en-GB" sz="1200" b="0" i="0" u="none" strike="noStrike" kern="1200" cap="none" spc="0" normalizeH="0" baseline="0" noProof="0">
                <a:ln>
                  <a:noFill/>
                </a:ln>
                <a:solidFill>
                  <a:srgbClr val="011E41"/>
                </a:solidFill>
                <a:effectLst/>
                <a:uLnTx/>
                <a:uFillTx/>
                <a:latin typeface="Arial" panose="020B0604020202020204"/>
                <a:ea typeface="+mn-ea"/>
                <a:cs typeface="+mn-cs"/>
              </a:rPr>
              <a:t> </a:t>
            </a:r>
            <a:r>
              <a:rPr lang="en-GB">
                <a:solidFill>
                  <a:srgbClr val="011E41"/>
                </a:solidFill>
              </a:rPr>
              <a:t>for ideas and insights into how to market your club and communicate effectively. Think about placement opportunities with local education providers, or give players within your club the opportunity to manage your online presence and social media content.</a:t>
            </a:r>
            <a:endParaRPr lang="en-GB"/>
          </a:p>
          <a:p>
            <a:pPr algn="l"/>
            <a:endParaRPr lang="en-GB"/>
          </a:p>
        </p:txBody>
      </p:sp>
    </p:spTree>
    <p:extLst>
      <p:ext uri="{BB962C8B-B14F-4D97-AF65-F5344CB8AC3E}">
        <p14:creationId xmlns:p14="http://schemas.microsoft.com/office/powerpoint/2010/main" val="842117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hyperlink" Target="https://www.youtube.com/channel/UCU5fNYzVSSBzzPS_flutLdQ" TargetMode="External"/></Relationships>
</file>

<file path=ppt/theme/theme1.xml><?xml version="1.0" encoding="utf-8"?>
<a:theme xmlns:a="http://schemas.openxmlformats.org/drawingml/2006/main" name="Office Theme">
  <a:themeElements>
    <a:clrScheme name="England Football">
      <a:dk1>
        <a:srgbClr val="E1261C"/>
      </a:dk1>
      <a:lt1>
        <a:sysClr val="window" lastClr="FFFFFF"/>
      </a:lt1>
      <a:dk2>
        <a:srgbClr val="011E41"/>
      </a:dk2>
      <a:lt2>
        <a:srgbClr val="BBC1CE"/>
      </a:lt2>
      <a:accent1>
        <a:srgbClr val="A01E21"/>
      </a:accent1>
      <a:accent2>
        <a:srgbClr val="011E41"/>
      </a:accent2>
      <a:accent3>
        <a:srgbClr val="FFFFFF"/>
      </a:accent3>
      <a:accent4>
        <a:srgbClr val="011E41"/>
      </a:accent4>
      <a:accent5>
        <a:srgbClr val="BBC1CE"/>
      </a:accent5>
      <a:accent6>
        <a:srgbClr val="E1261C"/>
      </a:accent6>
      <a:hlink>
        <a:srgbClr val="011E41"/>
      </a:hlink>
      <a:folHlink>
        <a:srgbClr val="A01E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sz="1400" dirty="0">
            <a:solidFill>
              <a:schemeClr val="tx1"/>
            </a:solidFill>
            <a:latin typeface="FS Dillon" panose="02000506030000020004" pitchFamily="2" charset="77"/>
            <a:hlinkClick xmlns:r="http://schemas.openxmlformats.org/officeDocument/2006/relationships" r:id="rId1">
              <a:extLst>
                <a:ext uri="{A12FA001-AC4F-418D-AE19-62706E023703}">
                  <ahyp:hlinkClr xmlns:ahyp="http://schemas.microsoft.com/office/drawing/2018/hyperlinkcolor" val="tx"/>
                </a:ext>
              </a:extLst>
            </a:hlinkClick>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BA5585461ACA4CA9FD1A65AAE4C4ED" ma:contentTypeVersion="20" ma:contentTypeDescription="Create a new document." ma:contentTypeScope="" ma:versionID="2888bba083425761b740732d16be1692">
  <xsd:schema xmlns:xsd="http://www.w3.org/2001/XMLSchema" xmlns:xs="http://www.w3.org/2001/XMLSchema" xmlns:p="http://schemas.microsoft.com/office/2006/metadata/properties" xmlns:ns2="ec13f2ff-d3f6-4e4a-981e-28de5316bdc4" xmlns:ns3="f412957e-9720-445d-b04b-3868fdc1665b" targetNamespace="http://schemas.microsoft.com/office/2006/metadata/properties" ma:root="true" ma:fieldsID="f190e5f9b7b23abde1e457c402c32e2d" ns2:_="" ns3:_="">
    <xsd:import namespace="ec13f2ff-d3f6-4e4a-981e-28de5316bdc4"/>
    <xsd:import namespace="f412957e-9720-445d-b04b-3868fdc1665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13f2ff-d3f6-4e4a-981e-28de5316bd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4d4ec47-8037-4ebe-ad01-e6ba2150e6d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412957e-9720-445d-b04b-3868fdc1665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8fb78c6-b6e0-4d53-87b9-efc8a081095f}" ma:internalName="TaxCatchAll" ma:showField="CatchAllData" ma:web="f412957e-9720-445d-b04b-3868fdc166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c13f2ff-d3f6-4e4a-981e-28de5316bdc4">
      <Terms xmlns="http://schemas.microsoft.com/office/infopath/2007/PartnerControls"/>
    </lcf76f155ced4ddcb4097134ff3c332f>
    <TaxCatchAll xmlns="f412957e-9720-445d-b04b-3868fdc1665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716D09-E5D7-4629-AE7B-0923C121E4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13f2ff-d3f6-4e4a-981e-28de5316bdc4"/>
    <ds:schemaRef ds:uri="f412957e-9720-445d-b04b-3868fdc166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E58140-65F5-4C36-A670-76E1A68A6468}">
  <ds:schemaRefs>
    <ds:schemaRef ds:uri="http://schemas.microsoft.com/office/2006/metadata/properties"/>
    <ds:schemaRef ds:uri="http://schemas.microsoft.com/office/infopath/2007/PartnerControls"/>
    <ds:schemaRef ds:uri="ec13f2ff-d3f6-4e4a-981e-28de5316bdc4"/>
    <ds:schemaRef ds:uri="f412957e-9720-445d-b04b-3868fdc1665b"/>
  </ds:schemaRefs>
</ds:datastoreItem>
</file>

<file path=customXml/itemProps3.xml><?xml version="1.0" encoding="utf-8"?>
<ds:datastoreItem xmlns:ds="http://schemas.openxmlformats.org/officeDocument/2006/customXml" ds:itemID="{3903CA0E-4987-4D6C-BC37-37A78964EF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50</TotalTime>
  <Words>963</Words>
  <Application>Microsoft Office PowerPoint</Application>
  <PresentationFormat>A4 Paper (210x297 mm)</PresentationFormat>
  <Paragraphs>200</Paragraphs>
  <Slides>11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FS Dillon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Fearn</dc:creator>
  <cp:lastModifiedBy>Adam Barrett</cp:lastModifiedBy>
  <cp:revision>12</cp:revision>
  <cp:lastPrinted>2021-11-01T14:46:56Z</cp:lastPrinted>
  <dcterms:created xsi:type="dcterms:W3CDTF">2021-11-01T13:51:28Z</dcterms:created>
  <dcterms:modified xsi:type="dcterms:W3CDTF">2023-02-22T09:52:59Z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0x010100DB2B15C9D8C4BD488034288E2C9A703B</vt:lpwstr>
  </property>
</Properties>
</file>